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24"/>
  </p:notesMasterIdLst>
  <p:sldIdLst>
    <p:sldId id="341" r:id="rId2"/>
    <p:sldId id="329" r:id="rId3"/>
    <p:sldId id="347" r:id="rId4"/>
    <p:sldId id="361" r:id="rId5"/>
    <p:sldId id="352" r:id="rId6"/>
    <p:sldId id="290" r:id="rId7"/>
    <p:sldId id="376" r:id="rId8"/>
    <p:sldId id="295" r:id="rId9"/>
    <p:sldId id="330" r:id="rId10"/>
    <p:sldId id="350" r:id="rId11"/>
    <p:sldId id="349" r:id="rId12"/>
    <p:sldId id="377" r:id="rId13"/>
    <p:sldId id="354" r:id="rId14"/>
    <p:sldId id="378" r:id="rId15"/>
    <p:sldId id="339" r:id="rId16"/>
    <p:sldId id="372" r:id="rId17"/>
    <p:sldId id="299" r:id="rId18"/>
    <p:sldId id="351" r:id="rId19"/>
    <p:sldId id="373" r:id="rId20"/>
    <p:sldId id="346" r:id="rId21"/>
    <p:sldId id="387" r:id="rId22"/>
    <p:sldId id="353" r:id="rId23"/>
  </p:sldIdLst>
  <p:sldSz cx="9144000" cy="5143500" type="screen16x9"/>
  <p:notesSz cx="6858000" cy="9144000"/>
  <p:embeddedFontLst>
    <p:embeddedFont>
      <p:font typeface="Calibri" panose="020F0502020204030204" pitchFamily="34" charset="0"/>
      <p:regular r:id="rId25"/>
      <p:bold r:id="rId26"/>
      <p:italic r:id="rId27"/>
      <p:boldItalic r:id="rId28"/>
    </p:embeddedFont>
    <p:embeddedFont>
      <p:font typeface="DM Serif Display" pitchFamily="2" charset="0"/>
      <p:regular r:id="rId29"/>
      <p:italic r:id="rId30"/>
    </p:embeddedFont>
    <p:embeddedFont>
      <p:font typeface="Fira Sans Extra Condensed Medium" panose="020B0604020202020204" charset="0"/>
      <p:regular r:id="rId31"/>
      <p:bold r:id="rId32"/>
      <p:italic r:id="rId33"/>
      <p:boldItalic r:id="rId34"/>
    </p:embeddedFont>
    <p:embeddedFont>
      <p:font typeface="Open Sans" panose="020B0606030504020204" pitchFamily="34" charset="0"/>
      <p:regular r:id="rId35"/>
      <p:bold r:id="rId36"/>
      <p:italic r:id="rId37"/>
      <p:boldItalic r:id="rId38"/>
    </p:embeddedFont>
    <p:embeddedFont>
      <p:font typeface="Open Sans Light" panose="020B0306030504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095A780-DA31-4F41-BC3B-A10DA2EC9D54}">
  <a:tblStyle styleId="{A095A780-DA31-4F41-BC3B-A10DA2EC9D5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08"/>
  </p:normalViewPr>
  <p:slideViewPr>
    <p:cSldViewPr snapToGrid="0" snapToObjects="1">
      <p:cViewPr varScale="1">
        <p:scale>
          <a:sx n="162" d="100"/>
          <a:sy n="162" d="100"/>
        </p:scale>
        <p:origin x="14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64435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9550" y="1472625"/>
            <a:ext cx="4245000" cy="17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1pPr>
            <a:lvl2pPr lvl="1"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2pPr>
            <a:lvl3pPr lvl="2"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3pPr>
            <a:lvl4pPr lvl="3"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4pPr>
            <a:lvl5pPr lvl="4"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5pPr>
            <a:lvl6pPr lvl="5"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6pPr>
            <a:lvl7pPr lvl="6"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7pPr>
            <a:lvl8pPr lvl="7"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8pPr>
            <a:lvl9pPr lvl="8" algn="ctr" rtl="0">
              <a:spcBef>
                <a:spcPts val="0"/>
              </a:spcBef>
              <a:spcAft>
                <a:spcPts val="0"/>
              </a:spcAft>
              <a:buClr>
                <a:srgbClr val="CCCCCC"/>
              </a:buClr>
              <a:buSzPts val="4800"/>
              <a:buFont typeface="DM Serif Display"/>
              <a:buNone/>
              <a:defRPr sz="4800">
                <a:solidFill>
                  <a:srgbClr val="CCCCCC"/>
                </a:solidFill>
                <a:latin typeface="DM Serif Display"/>
                <a:ea typeface="DM Serif Display"/>
                <a:cs typeface="DM Serif Display"/>
                <a:sym typeface="DM Serif Display"/>
              </a:defRPr>
            </a:lvl9pPr>
          </a:lstStyle>
          <a:p>
            <a:endParaRPr/>
          </a:p>
        </p:txBody>
      </p:sp>
      <p:sp>
        <p:nvSpPr>
          <p:cNvPr id="10" name="Google Shape;10;p2"/>
          <p:cNvSpPr txBox="1">
            <a:spLocks noGrp="1"/>
          </p:cNvSpPr>
          <p:nvPr>
            <p:ph type="subTitle" idx="1"/>
          </p:nvPr>
        </p:nvSpPr>
        <p:spPr>
          <a:xfrm>
            <a:off x="2070875" y="2901600"/>
            <a:ext cx="5002200" cy="717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CCCCCC"/>
              </a:buClr>
              <a:buSzPts val="1200"/>
              <a:buNone/>
              <a:defRPr>
                <a:solidFill>
                  <a:srgbClr val="CCCCCC"/>
                </a:solidFill>
              </a:defRPr>
            </a:lvl1pPr>
            <a:lvl2pPr lvl="1" algn="ctr" rtl="0">
              <a:lnSpc>
                <a:spcPct val="100000"/>
              </a:lnSpc>
              <a:spcBef>
                <a:spcPts val="0"/>
              </a:spcBef>
              <a:spcAft>
                <a:spcPts val="0"/>
              </a:spcAft>
              <a:buClr>
                <a:srgbClr val="CCCCCC"/>
              </a:buClr>
              <a:buSzPts val="2800"/>
              <a:buNone/>
              <a:defRPr sz="2800">
                <a:solidFill>
                  <a:srgbClr val="CCCCCC"/>
                </a:solidFill>
              </a:defRPr>
            </a:lvl2pPr>
            <a:lvl3pPr lvl="2" algn="ctr" rtl="0">
              <a:lnSpc>
                <a:spcPct val="100000"/>
              </a:lnSpc>
              <a:spcBef>
                <a:spcPts val="0"/>
              </a:spcBef>
              <a:spcAft>
                <a:spcPts val="0"/>
              </a:spcAft>
              <a:buClr>
                <a:srgbClr val="CCCCCC"/>
              </a:buClr>
              <a:buSzPts val="2800"/>
              <a:buNone/>
              <a:defRPr sz="2800">
                <a:solidFill>
                  <a:srgbClr val="CCCCCC"/>
                </a:solidFill>
              </a:defRPr>
            </a:lvl3pPr>
            <a:lvl4pPr lvl="3" algn="ctr" rtl="0">
              <a:lnSpc>
                <a:spcPct val="100000"/>
              </a:lnSpc>
              <a:spcBef>
                <a:spcPts val="0"/>
              </a:spcBef>
              <a:spcAft>
                <a:spcPts val="0"/>
              </a:spcAft>
              <a:buClr>
                <a:srgbClr val="CCCCCC"/>
              </a:buClr>
              <a:buSzPts val="2800"/>
              <a:buNone/>
              <a:defRPr sz="2800">
                <a:solidFill>
                  <a:srgbClr val="CCCCCC"/>
                </a:solidFill>
              </a:defRPr>
            </a:lvl4pPr>
            <a:lvl5pPr lvl="4" algn="ctr" rtl="0">
              <a:lnSpc>
                <a:spcPct val="100000"/>
              </a:lnSpc>
              <a:spcBef>
                <a:spcPts val="0"/>
              </a:spcBef>
              <a:spcAft>
                <a:spcPts val="0"/>
              </a:spcAft>
              <a:buClr>
                <a:srgbClr val="CCCCCC"/>
              </a:buClr>
              <a:buSzPts val="2800"/>
              <a:buNone/>
              <a:defRPr sz="2800">
                <a:solidFill>
                  <a:srgbClr val="CCCCCC"/>
                </a:solidFill>
              </a:defRPr>
            </a:lvl5pPr>
            <a:lvl6pPr lvl="5" algn="ctr" rtl="0">
              <a:lnSpc>
                <a:spcPct val="100000"/>
              </a:lnSpc>
              <a:spcBef>
                <a:spcPts val="0"/>
              </a:spcBef>
              <a:spcAft>
                <a:spcPts val="0"/>
              </a:spcAft>
              <a:buClr>
                <a:srgbClr val="CCCCCC"/>
              </a:buClr>
              <a:buSzPts val="2800"/>
              <a:buNone/>
              <a:defRPr sz="2800">
                <a:solidFill>
                  <a:srgbClr val="CCCCCC"/>
                </a:solidFill>
              </a:defRPr>
            </a:lvl6pPr>
            <a:lvl7pPr lvl="6" algn="ctr" rtl="0">
              <a:lnSpc>
                <a:spcPct val="100000"/>
              </a:lnSpc>
              <a:spcBef>
                <a:spcPts val="0"/>
              </a:spcBef>
              <a:spcAft>
                <a:spcPts val="0"/>
              </a:spcAft>
              <a:buClr>
                <a:srgbClr val="CCCCCC"/>
              </a:buClr>
              <a:buSzPts val="2800"/>
              <a:buNone/>
              <a:defRPr sz="2800">
                <a:solidFill>
                  <a:srgbClr val="CCCCCC"/>
                </a:solidFill>
              </a:defRPr>
            </a:lvl7pPr>
            <a:lvl8pPr lvl="7" algn="ctr" rtl="0">
              <a:lnSpc>
                <a:spcPct val="100000"/>
              </a:lnSpc>
              <a:spcBef>
                <a:spcPts val="0"/>
              </a:spcBef>
              <a:spcAft>
                <a:spcPts val="0"/>
              </a:spcAft>
              <a:buClr>
                <a:srgbClr val="CCCCCC"/>
              </a:buClr>
              <a:buSzPts val="2800"/>
              <a:buNone/>
              <a:defRPr sz="2800">
                <a:solidFill>
                  <a:srgbClr val="CCCCCC"/>
                </a:solidFill>
              </a:defRPr>
            </a:lvl8pPr>
            <a:lvl9pPr lvl="8" algn="ctr" rtl="0">
              <a:lnSpc>
                <a:spcPct val="100000"/>
              </a:lnSpc>
              <a:spcBef>
                <a:spcPts val="0"/>
              </a:spcBef>
              <a:spcAft>
                <a:spcPts val="0"/>
              </a:spcAft>
              <a:buClr>
                <a:srgbClr val="CCCCCC"/>
              </a:buClr>
              <a:buSzPts val="2800"/>
              <a:buNone/>
              <a:defRPr sz="2800">
                <a:solidFill>
                  <a:srgbClr val="CCCCCC"/>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eadline design 5">
  <p:cSld name="CUSTOM_23">
    <p:spTree>
      <p:nvGrpSpPr>
        <p:cNvPr id="1" name="Shape 101"/>
        <p:cNvGrpSpPr/>
        <p:nvPr/>
      </p:nvGrpSpPr>
      <p:grpSpPr>
        <a:xfrm>
          <a:off x="0" y="0"/>
          <a:ext cx="0" cy="0"/>
          <a:chOff x="0" y="0"/>
          <a:chExt cx="0" cy="0"/>
        </a:xfrm>
      </p:grpSpPr>
      <p:sp>
        <p:nvSpPr>
          <p:cNvPr id="102" name="Google Shape;102;p17"/>
          <p:cNvSpPr txBox="1">
            <a:spLocks noGrp="1"/>
          </p:cNvSpPr>
          <p:nvPr>
            <p:ph type="ctrTitle"/>
          </p:nvPr>
        </p:nvSpPr>
        <p:spPr>
          <a:xfrm flipH="1">
            <a:off x="4101725" y="2243225"/>
            <a:ext cx="2755800" cy="1921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CCCCCC"/>
              </a:buClr>
              <a:buSzPts val="3600"/>
              <a:buNone/>
              <a:defRPr sz="3600">
                <a:solidFill>
                  <a:srgbClr val="CCCCCC"/>
                </a:solidFill>
              </a:defRPr>
            </a:lvl1pPr>
            <a:lvl2pPr lvl="1" rtl="0">
              <a:spcBef>
                <a:spcPts val="0"/>
              </a:spcBef>
              <a:spcAft>
                <a:spcPts val="0"/>
              </a:spcAft>
              <a:buClr>
                <a:srgbClr val="CCCCCC"/>
              </a:buClr>
              <a:buSzPts val="6500"/>
              <a:buNone/>
              <a:defRPr sz="6500">
                <a:solidFill>
                  <a:srgbClr val="CCCCCC"/>
                </a:solidFill>
              </a:defRPr>
            </a:lvl2pPr>
            <a:lvl3pPr lvl="2" rtl="0">
              <a:spcBef>
                <a:spcPts val="0"/>
              </a:spcBef>
              <a:spcAft>
                <a:spcPts val="0"/>
              </a:spcAft>
              <a:buClr>
                <a:srgbClr val="CCCCCC"/>
              </a:buClr>
              <a:buSzPts val="6500"/>
              <a:buNone/>
              <a:defRPr sz="6500">
                <a:solidFill>
                  <a:srgbClr val="CCCCCC"/>
                </a:solidFill>
              </a:defRPr>
            </a:lvl3pPr>
            <a:lvl4pPr lvl="3" rtl="0">
              <a:spcBef>
                <a:spcPts val="0"/>
              </a:spcBef>
              <a:spcAft>
                <a:spcPts val="0"/>
              </a:spcAft>
              <a:buClr>
                <a:srgbClr val="CCCCCC"/>
              </a:buClr>
              <a:buSzPts val="6500"/>
              <a:buNone/>
              <a:defRPr sz="6500">
                <a:solidFill>
                  <a:srgbClr val="CCCCCC"/>
                </a:solidFill>
              </a:defRPr>
            </a:lvl4pPr>
            <a:lvl5pPr lvl="4" rtl="0">
              <a:spcBef>
                <a:spcPts val="0"/>
              </a:spcBef>
              <a:spcAft>
                <a:spcPts val="0"/>
              </a:spcAft>
              <a:buClr>
                <a:srgbClr val="CCCCCC"/>
              </a:buClr>
              <a:buSzPts val="6500"/>
              <a:buNone/>
              <a:defRPr sz="6500">
                <a:solidFill>
                  <a:srgbClr val="CCCCCC"/>
                </a:solidFill>
              </a:defRPr>
            </a:lvl5pPr>
            <a:lvl6pPr lvl="5" rtl="0">
              <a:spcBef>
                <a:spcPts val="0"/>
              </a:spcBef>
              <a:spcAft>
                <a:spcPts val="0"/>
              </a:spcAft>
              <a:buClr>
                <a:srgbClr val="CCCCCC"/>
              </a:buClr>
              <a:buSzPts val="6500"/>
              <a:buNone/>
              <a:defRPr sz="6500">
                <a:solidFill>
                  <a:srgbClr val="CCCCCC"/>
                </a:solidFill>
              </a:defRPr>
            </a:lvl6pPr>
            <a:lvl7pPr lvl="6" rtl="0">
              <a:spcBef>
                <a:spcPts val="0"/>
              </a:spcBef>
              <a:spcAft>
                <a:spcPts val="0"/>
              </a:spcAft>
              <a:buClr>
                <a:srgbClr val="CCCCCC"/>
              </a:buClr>
              <a:buSzPts val="6500"/>
              <a:buNone/>
              <a:defRPr sz="6500">
                <a:solidFill>
                  <a:srgbClr val="CCCCCC"/>
                </a:solidFill>
              </a:defRPr>
            </a:lvl7pPr>
            <a:lvl8pPr lvl="7" rtl="0">
              <a:spcBef>
                <a:spcPts val="0"/>
              </a:spcBef>
              <a:spcAft>
                <a:spcPts val="0"/>
              </a:spcAft>
              <a:buClr>
                <a:srgbClr val="CCCCCC"/>
              </a:buClr>
              <a:buSzPts val="6500"/>
              <a:buNone/>
              <a:defRPr sz="6500">
                <a:solidFill>
                  <a:srgbClr val="CCCCCC"/>
                </a:solidFill>
              </a:defRPr>
            </a:lvl8pPr>
            <a:lvl9pPr lvl="8" rtl="0">
              <a:spcBef>
                <a:spcPts val="0"/>
              </a:spcBef>
              <a:spcAft>
                <a:spcPts val="0"/>
              </a:spcAft>
              <a:buClr>
                <a:srgbClr val="CCCCCC"/>
              </a:buClr>
              <a:buSzPts val="6500"/>
              <a:buNone/>
              <a:defRPr sz="6500">
                <a:solidFill>
                  <a:srgbClr val="CCCCCC"/>
                </a:solidFill>
              </a:defRPr>
            </a:lvl9pPr>
          </a:lstStyle>
          <a:p>
            <a:endParaRPr/>
          </a:p>
        </p:txBody>
      </p:sp>
      <p:sp>
        <p:nvSpPr>
          <p:cNvPr id="103" name="Google Shape;103;p17"/>
          <p:cNvSpPr txBox="1">
            <a:spLocks noGrp="1"/>
          </p:cNvSpPr>
          <p:nvPr>
            <p:ph type="title" idx="2" hasCustomPrompt="1"/>
          </p:nvPr>
        </p:nvSpPr>
        <p:spPr>
          <a:xfrm flipH="1">
            <a:off x="-517450" y="2419325"/>
            <a:ext cx="4488300" cy="16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CCCCCC"/>
              </a:buClr>
              <a:buSzPts val="16000"/>
              <a:buNone/>
              <a:defRPr sz="16000">
                <a:solidFill>
                  <a:srgbClr val="CCCCCC"/>
                </a:solidFill>
              </a:defRPr>
            </a:lvl1pPr>
            <a:lvl2pPr lvl="1"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9pPr>
          </a:lstStyle>
          <a:p>
            <a:r>
              <a:t>xx%</a:t>
            </a:r>
          </a:p>
        </p:txBody>
      </p:sp>
      <p:sp>
        <p:nvSpPr>
          <p:cNvPr id="104" name="Google Shape;104;p17"/>
          <p:cNvSpPr/>
          <p:nvPr/>
        </p:nvSpPr>
        <p:spPr>
          <a:xfrm>
            <a:off x="2609300" y="753125"/>
            <a:ext cx="4099200" cy="3583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CCCCCC"/>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line design 6">
  <p:cSld name="CUSTOM_24">
    <p:spTree>
      <p:nvGrpSpPr>
        <p:cNvPr id="1" name="Shape 105"/>
        <p:cNvGrpSpPr/>
        <p:nvPr/>
      </p:nvGrpSpPr>
      <p:grpSpPr>
        <a:xfrm>
          <a:off x="0" y="0"/>
          <a:ext cx="0" cy="0"/>
          <a:chOff x="0" y="0"/>
          <a:chExt cx="0" cy="0"/>
        </a:xfrm>
      </p:grpSpPr>
      <p:sp>
        <p:nvSpPr>
          <p:cNvPr id="106" name="Google Shape;106;p18"/>
          <p:cNvSpPr/>
          <p:nvPr/>
        </p:nvSpPr>
        <p:spPr>
          <a:xfrm>
            <a:off x="2522400" y="753125"/>
            <a:ext cx="4099200" cy="3583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D9D9D9"/>
              </a:solidFill>
            </a:endParaRPr>
          </a:p>
        </p:txBody>
      </p:sp>
      <p:sp>
        <p:nvSpPr>
          <p:cNvPr id="107" name="Google Shape;107;p18"/>
          <p:cNvSpPr txBox="1">
            <a:spLocks noGrp="1"/>
          </p:cNvSpPr>
          <p:nvPr>
            <p:ph type="ctrTitle"/>
          </p:nvPr>
        </p:nvSpPr>
        <p:spPr>
          <a:xfrm flipH="1">
            <a:off x="2609225" y="2243225"/>
            <a:ext cx="2876700" cy="19212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D9D9D9"/>
              </a:buClr>
              <a:buSzPts val="3600"/>
              <a:buNone/>
              <a:defRPr sz="3600">
                <a:solidFill>
                  <a:srgbClr val="D9D9D9"/>
                </a:solidFill>
              </a:defRPr>
            </a:lvl1pPr>
            <a:lvl2pPr lvl="1" algn="r" rtl="0">
              <a:spcBef>
                <a:spcPts val="0"/>
              </a:spcBef>
              <a:spcAft>
                <a:spcPts val="0"/>
              </a:spcAft>
              <a:buClr>
                <a:srgbClr val="D9D9D9"/>
              </a:buClr>
              <a:buSzPts val="6500"/>
              <a:buNone/>
              <a:defRPr sz="6500">
                <a:solidFill>
                  <a:srgbClr val="D9D9D9"/>
                </a:solidFill>
              </a:defRPr>
            </a:lvl2pPr>
            <a:lvl3pPr lvl="2" algn="r" rtl="0">
              <a:spcBef>
                <a:spcPts val="0"/>
              </a:spcBef>
              <a:spcAft>
                <a:spcPts val="0"/>
              </a:spcAft>
              <a:buClr>
                <a:srgbClr val="D9D9D9"/>
              </a:buClr>
              <a:buSzPts val="6500"/>
              <a:buNone/>
              <a:defRPr sz="6500">
                <a:solidFill>
                  <a:srgbClr val="D9D9D9"/>
                </a:solidFill>
              </a:defRPr>
            </a:lvl3pPr>
            <a:lvl4pPr lvl="3" algn="r" rtl="0">
              <a:spcBef>
                <a:spcPts val="0"/>
              </a:spcBef>
              <a:spcAft>
                <a:spcPts val="0"/>
              </a:spcAft>
              <a:buClr>
                <a:srgbClr val="D9D9D9"/>
              </a:buClr>
              <a:buSzPts val="6500"/>
              <a:buNone/>
              <a:defRPr sz="6500">
                <a:solidFill>
                  <a:srgbClr val="D9D9D9"/>
                </a:solidFill>
              </a:defRPr>
            </a:lvl4pPr>
            <a:lvl5pPr lvl="4" algn="r" rtl="0">
              <a:spcBef>
                <a:spcPts val="0"/>
              </a:spcBef>
              <a:spcAft>
                <a:spcPts val="0"/>
              </a:spcAft>
              <a:buClr>
                <a:srgbClr val="D9D9D9"/>
              </a:buClr>
              <a:buSzPts val="6500"/>
              <a:buNone/>
              <a:defRPr sz="6500">
                <a:solidFill>
                  <a:srgbClr val="D9D9D9"/>
                </a:solidFill>
              </a:defRPr>
            </a:lvl5pPr>
            <a:lvl6pPr lvl="5" algn="r" rtl="0">
              <a:spcBef>
                <a:spcPts val="0"/>
              </a:spcBef>
              <a:spcAft>
                <a:spcPts val="0"/>
              </a:spcAft>
              <a:buClr>
                <a:srgbClr val="D9D9D9"/>
              </a:buClr>
              <a:buSzPts val="6500"/>
              <a:buNone/>
              <a:defRPr sz="6500">
                <a:solidFill>
                  <a:srgbClr val="D9D9D9"/>
                </a:solidFill>
              </a:defRPr>
            </a:lvl6pPr>
            <a:lvl7pPr lvl="6" algn="r" rtl="0">
              <a:spcBef>
                <a:spcPts val="0"/>
              </a:spcBef>
              <a:spcAft>
                <a:spcPts val="0"/>
              </a:spcAft>
              <a:buClr>
                <a:srgbClr val="D9D9D9"/>
              </a:buClr>
              <a:buSzPts val="6500"/>
              <a:buNone/>
              <a:defRPr sz="6500">
                <a:solidFill>
                  <a:srgbClr val="D9D9D9"/>
                </a:solidFill>
              </a:defRPr>
            </a:lvl7pPr>
            <a:lvl8pPr lvl="7" algn="r" rtl="0">
              <a:spcBef>
                <a:spcPts val="0"/>
              </a:spcBef>
              <a:spcAft>
                <a:spcPts val="0"/>
              </a:spcAft>
              <a:buClr>
                <a:srgbClr val="D9D9D9"/>
              </a:buClr>
              <a:buSzPts val="6500"/>
              <a:buNone/>
              <a:defRPr sz="6500">
                <a:solidFill>
                  <a:srgbClr val="D9D9D9"/>
                </a:solidFill>
              </a:defRPr>
            </a:lvl8pPr>
            <a:lvl9pPr lvl="8" algn="r" rtl="0">
              <a:spcBef>
                <a:spcPts val="0"/>
              </a:spcBef>
              <a:spcAft>
                <a:spcPts val="0"/>
              </a:spcAft>
              <a:buClr>
                <a:srgbClr val="D9D9D9"/>
              </a:buClr>
              <a:buSzPts val="6500"/>
              <a:buNone/>
              <a:defRPr sz="6500">
                <a:solidFill>
                  <a:srgbClr val="D9D9D9"/>
                </a:solidFill>
              </a:defRPr>
            </a:lvl9pPr>
          </a:lstStyle>
          <a:p>
            <a:endParaRPr/>
          </a:p>
        </p:txBody>
      </p:sp>
      <p:sp>
        <p:nvSpPr>
          <p:cNvPr id="108" name="Google Shape;108;p18"/>
          <p:cNvSpPr txBox="1">
            <a:spLocks noGrp="1"/>
          </p:cNvSpPr>
          <p:nvPr>
            <p:ph type="title" idx="2" hasCustomPrompt="1"/>
          </p:nvPr>
        </p:nvSpPr>
        <p:spPr>
          <a:xfrm flipH="1">
            <a:off x="3514050" y="2419325"/>
            <a:ext cx="4488300" cy="16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D9D9D9"/>
              </a:buClr>
              <a:buSzPts val="16000"/>
              <a:buNone/>
              <a:defRPr sz="16000">
                <a:solidFill>
                  <a:srgbClr val="D9D9D9"/>
                </a:solidFill>
              </a:defRPr>
            </a:lvl1pPr>
            <a:lvl2pPr lvl="1"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D9D9D9"/>
              </a:buClr>
              <a:buSzPts val="14000"/>
              <a:buFont typeface="Fira Sans Extra Condensed Medium"/>
              <a:buNone/>
              <a:defRPr sz="14000">
                <a:solidFill>
                  <a:srgbClr val="D9D9D9"/>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ree columns 2">
  <p:cSld name="CUSTOM_11_1">
    <p:spTree>
      <p:nvGrpSpPr>
        <p:cNvPr id="1" name="Shape 109"/>
        <p:cNvGrpSpPr/>
        <p:nvPr/>
      </p:nvGrpSpPr>
      <p:grpSpPr>
        <a:xfrm>
          <a:off x="0" y="0"/>
          <a:ext cx="0" cy="0"/>
          <a:chOff x="0" y="0"/>
          <a:chExt cx="0" cy="0"/>
        </a:xfrm>
      </p:grpSpPr>
      <p:sp>
        <p:nvSpPr>
          <p:cNvPr id="110" name="Google Shape;110;p19"/>
          <p:cNvSpPr txBox="1">
            <a:spLocks noGrp="1"/>
          </p:cNvSpPr>
          <p:nvPr>
            <p:ph type="ctrTitle"/>
          </p:nvPr>
        </p:nvSpPr>
        <p:spPr>
          <a:xfrm>
            <a:off x="1263150" y="1910650"/>
            <a:ext cx="1338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11" name="Google Shape;111;p19"/>
          <p:cNvSpPr txBox="1">
            <a:spLocks noGrp="1"/>
          </p:cNvSpPr>
          <p:nvPr>
            <p:ph type="subTitle" idx="1"/>
          </p:nvPr>
        </p:nvSpPr>
        <p:spPr>
          <a:xfrm>
            <a:off x="1310100" y="2426522"/>
            <a:ext cx="1244400" cy="77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2" name="Google Shape;112;p19"/>
          <p:cNvSpPr txBox="1">
            <a:spLocks noGrp="1"/>
          </p:cNvSpPr>
          <p:nvPr>
            <p:ph type="ctrTitle" idx="2"/>
          </p:nvPr>
        </p:nvSpPr>
        <p:spPr>
          <a:xfrm>
            <a:off x="3902700" y="1910650"/>
            <a:ext cx="1338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13" name="Google Shape;113;p19"/>
          <p:cNvSpPr txBox="1">
            <a:spLocks noGrp="1"/>
          </p:cNvSpPr>
          <p:nvPr>
            <p:ph type="subTitle" idx="3"/>
          </p:nvPr>
        </p:nvSpPr>
        <p:spPr>
          <a:xfrm>
            <a:off x="3949650" y="2426522"/>
            <a:ext cx="1244400" cy="77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4" name="Google Shape;114;p19"/>
          <p:cNvSpPr txBox="1">
            <a:spLocks noGrp="1"/>
          </p:cNvSpPr>
          <p:nvPr>
            <p:ph type="ctrTitle" idx="4"/>
          </p:nvPr>
        </p:nvSpPr>
        <p:spPr>
          <a:xfrm>
            <a:off x="6589500" y="1910650"/>
            <a:ext cx="1338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15" name="Google Shape;115;p19"/>
          <p:cNvSpPr txBox="1">
            <a:spLocks noGrp="1"/>
          </p:cNvSpPr>
          <p:nvPr>
            <p:ph type="subTitle" idx="5"/>
          </p:nvPr>
        </p:nvSpPr>
        <p:spPr>
          <a:xfrm>
            <a:off x="6636450" y="2426522"/>
            <a:ext cx="1244400" cy="77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6" name="Google Shape;116;p19"/>
          <p:cNvSpPr txBox="1">
            <a:spLocks noGrp="1"/>
          </p:cNvSpPr>
          <p:nvPr>
            <p:ph type="title" idx="6" hasCustomPrompt="1"/>
          </p:nvPr>
        </p:nvSpPr>
        <p:spPr>
          <a:xfrm>
            <a:off x="1422605" y="3223975"/>
            <a:ext cx="10194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9pPr>
          </a:lstStyle>
          <a:p>
            <a:r>
              <a:t>xx%</a:t>
            </a:r>
          </a:p>
        </p:txBody>
      </p:sp>
      <p:sp>
        <p:nvSpPr>
          <p:cNvPr id="117" name="Google Shape;117;p19"/>
          <p:cNvSpPr txBox="1">
            <a:spLocks noGrp="1"/>
          </p:cNvSpPr>
          <p:nvPr>
            <p:ph type="title" idx="7" hasCustomPrompt="1"/>
          </p:nvPr>
        </p:nvSpPr>
        <p:spPr>
          <a:xfrm>
            <a:off x="4038680" y="3223975"/>
            <a:ext cx="10194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9pPr>
          </a:lstStyle>
          <a:p>
            <a:r>
              <a:t>xx%</a:t>
            </a:r>
          </a:p>
        </p:txBody>
      </p:sp>
      <p:sp>
        <p:nvSpPr>
          <p:cNvPr id="118" name="Google Shape;118;p19"/>
          <p:cNvSpPr txBox="1">
            <a:spLocks noGrp="1"/>
          </p:cNvSpPr>
          <p:nvPr>
            <p:ph type="title" idx="8" hasCustomPrompt="1"/>
          </p:nvPr>
        </p:nvSpPr>
        <p:spPr>
          <a:xfrm>
            <a:off x="6749255" y="3223975"/>
            <a:ext cx="10194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1800"/>
              <a:buFont typeface="Fira Sans Extra Condensed Medium"/>
              <a:buNone/>
              <a:defRPr sz="1800">
                <a:latin typeface="Fira Sans Extra Condensed Medium"/>
                <a:ea typeface="Fira Sans Extra Condensed Medium"/>
                <a:cs typeface="Fira Sans Extra Condensed Medium"/>
                <a:sym typeface="Fira Sans Extra Condensed Medium"/>
              </a:defRPr>
            </a:lvl9pPr>
          </a:lstStyle>
          <a:p>
            <a:r>
              <a:t>xx%</a:t>
            </a:r>
          </a:p>
        </p:txBody>
      </p:sp>
      <p:sp>
        <p:nvSpPr>
          <p:cNvPr id="119" name="Google Shape;119;p19"/>
          <p:cNvSpPr txBox="1">
            <a:spLocks noGrp="1"/>
          </p:cNvSpPr>
          <p:nvPr>
            <p:ph type="ctrTitle" idx="9"/>
          </p:nvPr>
        </p:nvSpPr>
        <p:spPr>
          <a:xfrm>
            <a:off x="723600" y="470625"/>
            <a:ext cx="20781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CUSTOM_11_1_2_1">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1676549" y="2123400"/>
            <a:ext cx="2847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B7B7B7"/>
              </a:buClr>
              <a:buSzPts val="2800"/>
              <a:buNone/>
              <a:defRPr>
                <a:solidFill>
                  <a:srgbClr val="B7B7B7"/>
                </a:solidFill>
              </a:defRPr>
            </a:lvl1pPr>
            <a:lvl2pPr lvl="1" rtl="0">
              <a:spcBef>
                <a:spcPts val="0"/>
              </a:spcBef>
              <a:spcAft>
                <a:spcPts val="0"/>
              </a:spcAft>
              <a:buClr>
                <a:srgbClr val="B7B7B7"/>
              </a:buClr>
              <a:buSzPts val="2800"/>
              <a:buNone/>
              <a:defRPr>
                <a:solidFill>
                  <a:srgbClr val="B7B7B7"/>
                </a:solidFill>
              </a:defRPr>
            </a:lvl2pPr>
            <a:lvl3pPr lvl="2" rtl="0">
              <a:spcBef>
                <a:spcPts val="0"/>
              </a:spcBef>
              <a:spcAft>
                <a:spcPts val="0"/>
              </a:spcAft>
              <a:buClr>
                <a:srgbClr val="B7B7B7"/>
              </a:buClr>
              <a:buSzPts val="2800"/>
              <a:buNone/>
              <a:defRPr>
                <a:solidFill>
                  <a:srgbClr val="B7B7B7"/>
                </a:solidFill>
              </a:defRPr>
            </a:lvl3pPr>
            <a:lvl4pPr lvl="3" rtl="0">
              <a:spcBef>
                <a:spcPts val="0"/>
              </a:spcBef>
              <a:spcAft>
                <a:spcPts val="0"/>
              </a:spcAft>
              <a:buClr>
                <a:srgbClr val="B7B7B7"/>
              </a:buClr>
              <a:buSzPts val="2800"/>
              <a:buNone/>
              <a:defRPr>
                <a:solidFill>
                  <a:srgbClr val="B7B7B7"/>
                </a:solidFill>
              </a:defRPr>
            </a:lvl4pPr>
            <a:lvl5pPr lvl="4" rtl="0">
              <a:spcBef>
                <a:spcPts val="0"/>
              </a:spcBef>
              <a:spcAft>
                <a:spcPts val="0"/>
              </a:spcAft>
              <a:buClr>
                <a:srgbClr val="B7B7B7"/>
              </a:buClr>
              <a:buSzPts val="2800"/>
              <a:buNone/>
              <a:defRPr>
                <a:solidFill>
                  <a:srgbClr val="B7B7B7"/>
                </a:solidFill>
              </a:defRPr>
            </a:lvl5pPr>
            <a:lvl6pPr lvl="5" rtl="0">
              <a:spcBef>
                <a:spcPts val="0"/>
              </a:spcBef>
              <a:spcAft>
                <a:spcPts val="0"/>
              </a:spcAft>
              <a:buClr>
                <a:srgbClr val="B7B7B7"/>
              </a:buClr>
              <a:buSzPts val="2800"/>
              <a:buNone/>
              <a:defRPr>
                <a:solidFill>
                  <a:srgbClr val="B7B7B7"/>
                </a:solidFill>
              </a:defRPr>
            </a:lvl6pPr>
            <a:lvl7pPr lvl="6" rtl="0">
              <a:spcBef>
                <a:spcPts val="0"/>
              </a:spcBef>
              <a:spcAft>
                <a:spcPts val="0"/>
              </a:spcAft>
              <a:buClr>
                <a:srgbClr val="B7B7B7"/>
              </a:buClr>
              <a:buSzPts val="2800"/>
              <a:buNone/>
              <a:defRPr>
                <a:solidFill>
                  <a:srgbClr val="B7B7B7"/>
                </a:solidFill>
              </a:defRPr>
            </a:lvl7pPr>
            <a:lvl8pPr lvl="7" rtl="0">
              <a:spcBef>
                <a:spcPts val="0"/>
              </a:spcBef>
              <a:spcAft>
                <a:spcPts val="0"/>
              </a:spcAft>
              <a:buClr>
                <a:srgbClr val="B7B7B7"/>
              </a:buClr>
              <a:buSzPts val="2800"/>
              <a:buNone/>
              <a:defRPr>
                <a:solidFill>
                  <a:srgbClr val="B7B7B7"/>
                </a:solidFill>
              </a:defRPr>
            </a:lvl8pPr>
            <a:lvl9pPr lvl="8" rtl="0">
              <a:spcBef>
                <a:spcPts val="0"/>
              </a:spcBef>
              <a:spcAft>
                <a:spcPts val="0"/>
              </a:spcAft>
              <a:buClr>
                <a:srgbClr val="B7B7B7"/>
              </a:buClr>
              <a:buSzPts val="2800"/>
              <a:buNone/>
              <a:defRPr>
                <a:solidFill>
                  <a:srgbClr val="B7B7B7"/>
                </a:solidFill>
              </a:defRPr>
            </a:lvl9pPr>
          </a:lstStyle>
          <a:p>
            <a:endParaRPr/>
          </a:p>
        </p:txBody>
      </p:sp>
      <p:sp>
        <p:nvSpPr>
          <p:cNvPr id="122" name="Google Shape;122;p20"/>
          <p:cNvSpPr txBox="1">
            <a:spLocks noGrp="1"/>
          </p:cNvSpPr>
          <p:nvPr>
            <p:ph type="subTitle" idx="1"/>
          </p:nvPr>
        </p:nvSpPr>
        <p:spPr>
          <a:xfrm flipH="1">
            <a:off x="5020872" y="1986750"/>
            <a:ext cx="2631000" cy="11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redits">
  <p:cSld name="CUSTOM_25">
    <p:spTree>
      <p:nvGrpSpPr>
        <p:cNvPr id="1" name="Shape 123"/>
        <p:cNvGrpSpPr/>
        <p:nvPr/>
      </p:nvGrpSpPr>
      <p:grpSpPr>
        <a:xfrm>
          <a:off x="0" y="0"/>
          <a:ext cx="0" cy="0"/>
          <a:chOff x="0" y="0"/>
          <a:chExt cx="0" cy="0"/>
        </a:xfrm>
      </p:grpSpPr>
      <p:sp>
        <p:nvSpPr>
          <p:cNvPr id="124" name="Google Shape;124;p21"/>
          <p:cNvSpPr txBox="1">
            <a:spLocks noGrp="1"/>
          </p:cNvSpPr>
          <p:nvPr>
            <p:ph type="body" idx="1"/>
          </p:nvPr>
        </p:nvSpPr>
        <p:spPr>
          <a:xfrm>
            <a:off x="642050" y="213480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304800" rtl="0">
              <a:spcBef>
                <a:spcPts val="1600"/>
              </a:spcBef>
              <a:spcAft>
                <a:spcPts val="0"/>
              </a:spcAft>
              <a:buSzPts val="1200"/>
              <a:buChar char="■"/>
              <a:defRPr/>
            </a:lvl3pPr>
            <a:lvl4pPr marL="1828800" lvl="3" indent="-304800" rtl="0">
              <a:spcBef>
                <a:spcPts val="1600"/>
              </a:spcBef>
              <a:spcAft>
                <a:spcPts val="0"/>
              </a:spcAft>
              <a:buSzPts val="1200"/>
              <a:buChar char="●"/>
              <a:defRPr/>
            </a:lvl4pPr>
            <a:lvl5pPr marL="2286000" lvl="4" indent="-304800" rtl="0">
              <a:spcBef>
                <a:spcPts val="1600"/>
              </a:spcBef>
              <a:spcAft>
                <a:spcPts val="0"/>
              </a:spcAft>
              <a:buSzPts val="1200"/>
              <a:buChar char="○"/>
              <a:defRPr/>
            </a:lvl5pPr>
            <a:lvl6pPr marL="2743200" lvl="5" indent="-304800" rtl="0">
              <a:spcBef>
                <a:spcPts val="1600"/>
              </a:spcBef>
              <a:spcAft>
                <a:spcPts val="0"/>
              </a:spcAft>
              <a:buSzPts val="1200"/>
              <a:buChar char="■"/>
              <a:defRPr/>
            </a:lvl6pPr>
            <a:lvl7pPr marL="3200400" lvl="6" indent="-304800" rtl="0">
              <a:spcBef>
                <a:spcPts val="1600"/>
              </a:spcBef>
              <a:spcAft>
                <a:spcPts val="0"/>
              </a:spcAft>
              <a:buSzPts val="1200"/>
              <a:buChar char="●"/>
              <a:defRPr/>
            </a:lvl7pPr>
            <a:lvl8pPr marL="3657600" lvl="7" indent="-304800" rtl="0">
              <a:spcBef>
                <a:spcPts val="1600"/>
              </a:spcBef>
              <a:spcAft>
                <a:spcPts val="0"/>
              </a:spcAft>
              <a:buSzPts val="1200"/>
              <a:buChar char="○"/>
              <a:defRPr/>
            </a:lvl8pPr>
            <a:lvl9pPr marL="4114800" lvl="8" indent="-304800" rtl="0">
              <a:spcBef>
                <a:spcPts val="1600"/>
              </a:spcBef>
              <a:spcAft>
                <a:spcPts val="1600"/>
              </a:spcAft>
              <a:buSzPts val="1200"/>
              <a:buChar char="■"/>
              <a:defRPr/>
            </a:lvl9pPr>
          </a:lstStyle>
          <a:p>
            <a:endParaRPr/>
          </a:p>
        </p:txBody>
      </p:sp>
      <p:sp>
        <p:nvSpPr>
          <p:cNvPr id="125" name="Google Shape;125;p21"/>
          <p:cNvSpPr txBox="1">
            <a:spLocks noGrp="1"/>
          </p:cNvSpPr>
          <p:nvPr>
            <p:ph type="ctrTitle"/>
          </p:nvPr>
        </p:nvSpPr>
        <p:spPr>
          <a:xfrm>
            <a:off x="723600" y="470625"/>
            <a:ext cx="20781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sources">
  <p:cSld name="CUSTOM_10">
    <p:spTree>
      <p:nvGrpSpPr>
        <p:cNvPr id="1" name="Shape 126"/>
        <p:cNvGrpSpPr/>
        <p:nvPr/>
      </p:nvGrpSpPr>
      <p:grpSpPr>
        <a:xfrm>
          <a:off x="0" y="0"/>
          <a:ext cx="0" cy="0"/>
          <a:chOff x="0" y="0"/>
          <a:chExt cx="0" cy="0"/>
        </a:xfrm>
      </p:grpSpPr>
      <p:sp>
        <p:nvSpPr>
          <p:cNvPr id="127" name="Google Shape;127;p22"/>
          <p:cNvSpPr txBox="1">
            <a:spLocks noGrp="1"/>
          </p:cNvSpPr>
          <p:nvPr>
            <p:ph type="body" idx="1"/>
          </p:nvPr>
        </p:nvSpPr>
        <p:spPr>
          <a:xfrm>
            <a:off x="642050" y="183000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304800" rtl="0">
              <a:spcBef>
                <a:spcPts val="1600"/>
              </a:spcBef>
              <a:spcAft>
                <a:spcPts val="0"/>
              </a:spcAft>
              <a:buSzPts val="1200"/>
              <a:buChar char="■"/>
              <a:defRPr/>
            </a:lvl3pPr>
            <a:lvl4pPr marL="1828800" lvl="3" indent="-304800" rtl="0">
              <a:spcBef>
                <a:spcPts val="1600"/>
              </a:spcBef>
              <a:spcAft>
                <a:spcPts val="0"/>
              </a:spcAft>
              <a:buSzPts val="1200"/>
              <a:buChar char="●"/>
              <a:defRPr/>
            </a:lvl4pPr>
            <a:lvl5pPr marL="2286000" lvl="4" indent="-304800" rtl="0">
              <a:spcBef>
                <a:spcPts val="1600"/>
              </a:spcBef>
              <a:spcAft>
                <a:spcPts val="0"/>
              </a:spcAft>
              <a:buSzPts val="1200"/>
              <a:buChar char="○"/>
              <a:defRPr/>
            </a:lvl5pPr>
            <a:lvl6pPr marL="2743200" lvl="5" indent="-304800" rtl="0">
              <a:spcBef>
                <a:spcPts val="1600"/>
              </a:spcBef>
              <a:spcAft>
                <a:spcPts val="0"/>
              </a:spcAft>
              <a:buSzPts val="1200"/>
              <a:buChar char="■"/>
              <a:defRPr/>
            </a:lvl6pPr>
            <a:lvl7pPr marL="3200400" lvl="6" indent="-304800" rtl="0">
              <a:spcBef>
                <a:spcPts val="1600"/>
              </a:spcBef>
              <a:spcAft>
                <a:spcPts val="0"/>
              </a:spcAft>
              <a:buSzPts val="1200"/>
              <a:buChar char="●"/>
              <a:defRPr/>
            </a:lvl7pPr>
            <a:lvl8pPr marL="3657600" lvl="7" indent="-304800" rtl="0">
              <a:spcBef>
                <a:spcPts val="1600"/>
              </a:spcBef>
              <a:spcAft>
                <a:spcPts val="0"/>
              </a:spcAft>
              <a:buSzPts val="1200"/>
              <a:buChar char="○"/>
              <a:defRPr/>
            </a:lvl8pPr>
            <a:lvl9pPr marL="4114800" lvl="8" indent="-304800" rtl="0">
              <a:spcBef>
                <a:spcPts val="1600"/>
              </a:spcBef>
              <a:spcAft>
                <a:spcPts val="1600"/>
              </a:spcAft>
              <a:buSzPts val="1200"/>
              <a:buChar char="■"/>
              <a:defRPr/>
            </a:lvl9pPr>
          </a:lstStyle>
          <a:p>
            <a:endParaRPr/>
          </a:p>
        </p:txBody>
      </p:sp>
      <p:sp>
        <p:nvSpPr>
          <p:cNvPr id="128" name="Google Shape;128;p22"/>
          <p:cNvSpPr txBox="1">
            <a:spLocks noGrp="1"/>
          </p:cNvSpPr>
          <p:nvPr>
            <p:ph type="subTitle" idx="2"/>
          </p:nvPr>
        </p:nvSpPr>
        <p:spPr>
          <a:xfrm>
            <a:off x="723600" y="991050"/>
            <a:ext cx="36558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atin typeface="Open Sans"/>
                <a:ea typeface="Open Sans"/>
                <a:cs typeface="Open Sans"/>
                <a:sym typeface="Open Sans"/>
              </a:defRPr>
            </a:lvl2pPr>
            <a:lvl3pPr lvl="2" rtl="0">
              <a:spcBef>
                <a:spcPts val="1600"/>
              </a:spcBef>
              <a:spcAft>
                <a:spcPts val="0"/>
              </a:spcAft>
              <a:buNone/>
              <a:defRPr>
                <a:latin typeface="Open Sans"/>
                <a:ea typeface="Open Sans"/>
                <a:cs typeface="Open Sans"/>
                <a:sym typeface="Open Sans"/>
              </a:defRPr>
            </a:lvl3pPr>
            <a:lvl4pPr lvl="3" rtl="0">
              <a:spcBef>
                <a:spcPts val="1600"/>
              </a:spcBef>
              <a:spcAft>
                <a:spcPts val="0"/>
              </a:spcAft>
              <a:buNone/>
              <a:defRPr>
                <a:latin typeface="Open Sans"/>
                <a:ea typeface="Open Sans"/>
                <a:cs typeface="Open Sans"/>
                <a:sym typeface="Open Sans"/>
              </a:defRPr>
            </a:lvl4pPr>
            <a:lvl5pPr lvl="4" rtl="0">
              <a:spcBef>
                <a:spcPts val="1600"/>
              </a:spcBef>
              <a:spcAft>
                <a:spcPts val="0"/>
              </a:spcAft>
              <a:buNone/>
              <a:defRPr>
                <a:latin typeface="Open Sans"/>
                <a:ea typeface="Open Sans"/>
                <a:cs typeface="Open Sans"/>
                <a:sym typeface="Open Sans"/>
              </a:defRPr>
            </a:lvl5pPr>
            <a:lvl6pPr lvl="5" rtl="0">
              <a:spcBef>
                <a:spcPts val="1600"/>
              </a:spcBef>
              <a:spcAft>
                <a:spcPts val="0"/>
              </a:spcAft>
              <a:buNone/>
              <a:defRPr>
                <a:latin typeface="Open Sans"/>
                <a:ea typeface="Open Sans"/>
                <a:cs typeface="Open Sans"/>
                <a:sym typeface="Open Sans"/>
              </a:defRPr>
            </a:lvl6pPr>
            <a:lvl7pPr lvl="6" rtl="0">
              <a:spcBef>
                <a:spcPts val="1600"/>
              </a:spcBef>
              <a:spcAft>
                <a:spcPts val="0"/>
              </a:spcAft>
              <a:buNone/>
              <a:defRPr>
                <a:latin typeface="Open Sans"/>
                <a:ea typeface="Open Sans"/>
                <a:cs typeface="Open Sans"/>
                <a:sym typeface="Open Sans"/>
              </a:defRPr>
            </a:lvl7pPr>
            <a:lvl8pPr lvl="7" rtl="0">
              <a:spcBef>
                <a:spcPts val="1600"/>
              </a:spcBef>
              <a:spcAft>
                <a:spcPts val="0"/>
              </a:spcAft>
              <a:buNone/>
              <a:defRPr>
                <a:latin typeface="Open Sans"/>
                <a:ea typeface="Open Sans"/>
                <a:cs typeface="Open Sans"/>
                <a:sym typeface="Open Sans"/>
              </a:defRPr>
            </a:lvl8pPr>
            <a:lvl9pPr lvl="8" rtl="0">
              <a:spcBef>
                <a:spcPts val="1600"/>
              </a:spcBef>
              <a:spcAft>
                <a:spcPts val="1600"/>
              </a:spcAft>
              <a:buNone/>
              <a:defRPr>
                <a:latin typeface="Open Sans"/>
                <a:ea typeface="Open Sans"/>
                <a:cs typeface="Open Sans"/>
                <a:sym typeface="Open Sans"/>
              </a:defRPr>
            </a:lvl9pPr>
          </a:lstStyle>
          <a:p>
            <a:endParaRPr/>
          </a:p>
        </p:txBody>
      </p:sp>
      <p:sp>
        <p:nvSpPr>
          <p:cNvPr id="129" name="Google Shape;129;p22"/>
          <p:cNvSpPr txBox="1">
            <a:spLocks noGrp="1"/>
          </p:cNvSpPr>
          <p:nvPr>
            <p:ph type="ctrTitle"/>
          </p:nvPr>
        </p:nvSpPr>
        <p:spPr>
          <a:xfrm>
            <a:off x="723600" y="470625"/>
            <a:ext cx="20781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_26">
    <p:spTree>
      <p:nvGrpSpPr>
        <p:cNvPr id="1" name="Shape 130"/>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SLIDE">
  <p:cSld name="CUSTOM_27">
    <p:bg>
      <p:bgPr>
        <a:solidFill>
          <a:schemeClr val="lt1"/>
        </a:solidFill>
        <a:effectLst/>
      </p:bgPr>
    </p:bg>
    <p:spTree>
      <p:nvGrpSpPr>
        <p:cNvPr id="1" name="Shape 13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design + subtitle">
  <p:cSld name="CUSTOM_15">
    <p:spTree>
      <p:nvGrpSpPr>
        <p:cNvPr id="1" name="Shape 44"/>
        <p:cNvGrpSpPr/>
        <p:nvPr/>
      </p:nvGrpSpPr>
      <p:grpSpPr>
        <a:xfrm>
          <a:off x="0" y="0"/>
          <a:ext cx="0" cy="0"/>
          <a:chOff x="0" y="0"/>
          <a:chExt cx="0" cy="0"/>
        </a:xfrm>
      </p:grpSpPr>
      <p:sp>
        <p:nvSpPr>
          <p:cNvPr id="45" name="Google Shape;45;p7"/>
          <p:cNvSpPr txBox="1">
            <a:spLocks noGrp="1"/>
          </p:cNvSpPr>
          <p:nvPr>
            <p:ph type="subTitle" idx="1"/>
          </p:nvPr>
        </p:nvSpPr>
        <p:spPr>
          <a:xfrm>
            <a:off x="3531568" y="3311625"/>
            <a:ext cx="4981800" cy="36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CCCCCC"/>
              </a:buClr>
              <a:buSzPts val="1000"/>
              <a:buNone/>
              <a:defRPr sz="1000">
                <a:solidFill>
                  <a:srgbClr val="CCCCCC"/>
                </a:solidFill>
              </a:defRPr>
            </a:lvl1pPr>
            <a:lvl2pPr lvl="1" algn="r" rtl="0">
              <a:lnSpc>
                <a:spcPct val="100000"/>
              </a:lnSpc>
              <a:spcBef>
                <a:spcPts val="0"/>
              </a:spcBef>
              <a:spcAft>
                <a:spcPts val="0"/>
              </a:spcAft>
              <a:buClr>
                <a:srgbClr val="CCCCCC"/>
              </a:buClr>
              <a:buSzPts val="1000"/>
              <a:buNone/>
              <a:defRPr sz="1000">
                <a:solidFill>
                  <a:srgbClr val="CCCCCC"/>
                </a:solidFill>
              </a:defRPr>
            </a:lvl2pPr>
            <a:lvl3pPr lvl="2" algn="r" rtl="0">
              <a:lnSpc>
                <a:spcPct val="100000"/>
              </a:lnSpc>
              <a:spcBef>
                <a:spcPts val="0"/>
              </a:spcBef>
              <a:spcAft>
                <a:spcPts val="0"/>
              </a:spcAft>
              <a:buClr>
                <a:srgbClr val="CCCCCC"/>
              </a:buClr>
              <a:buSzPts val="1000"/>
              <a:buNone/>
              <a:defRPr sz="1000">
                <a:solidFill>
                  <a:srgbClr val="CCCCCC"/>
                </a:solidFill>
              </a:defRPr>
            </a:lvl3pPr>
            <a:lvl4pPr lvl="3" algn="r" rtl="0">
              <a:lnSpc>
                <a:spcPct val="100000"/>
              </a:lnSpc>
              <a:spcBef>
                <a:spcPts val="0"/>
              </a:spcBef>
              <a:spcAft>
                <a:spcPts val="0"/>
              </a:spcAft>
              <a:buClr>
                <a:srgbClr val="CCCCCC"/>
              </a:buClr>
              <a:buSzPts val="1000"/>
              <a:buNone/>
              <a:defRPr sz="1000">
                <a:solidFill>
                  <a:srgbClr val="CCCCCC"/>
                </a:solidFill>
              </a:defRPr>
            </a:lvl4pPr>
            <a:lvl5pPr lvl="4" algn="r" rtl="0">
              <a:lnSpc>
                <a:spcPct val="100000"/>
              </a:lnSpc>
              <a:spcBef>
                <a:spcPts val="0"/>
              </a:spcBef>
              <a:spcAft>
                <a:spcPts val="0"/>
              </a:spcAft>
              <a:buClr>
                <a:srgbClr val="CCCCCC"/>
              </a:buClr>
              <a:buSzPts val="1000"/>
              <a:buNone/>
              <a:defRPr sz="1000">
                <a:solidFill>
                  <a:srgbClr val="CCCCCC"/>
                </a:solidFill>
              </a:defRPr>
            </a:lvl5pPr>
            <a:lvl6pPr lvl="5" algn="r" rtl="0">
              <a:lnSpc>
                <a:spcPct val="100000"/>
              </a:lnSpc>
              <a:spcBef>
                <a:spcPts val="0"/>
              </a:spcBef>
              <a:spcAft>
                <a:spcPts val="0"/>
              </a:spcAft>
              <a:buClr>
                <a:srgbClr val="CCCCCC"/>
              </a:buClr>
              <a:buSzPts val="1000"/>
              <a:buNone/>
              <a:defRPr sz="1000">
                <a:solidFill>
                  <a:srgbClr val="CCCCCC"/>
                </a:solidFill>
              </a:defRPr>
            </a:lvl6pPr>
            <a:lvl7pPr lvl="6" algn="r" rtl="0">
              <a:lnSpc>
                <a:spcPct val="100000"/>
              </a:lnSpc>
              <a:spcBef>
                <a:spcPts val="0"/>
              </a:spcBef>
              <a:spcAft>
                <a:spcPts val="0"/>
              </a:spcAft>
              <a:buClr>
                <a:srgbClr val="CCCCCC"/>
              </a:buClr>
              <a:buSzPts val="1000"/>
              <a:buNone/>
              <a:defRPr sz="1000">
                <a:solidFill>
                  <a:srgbClr val="CCCCCC"/>
                </a:solidFill>
              </a:defRPr>
            </a:lvl7pPr>
            <a:lvl8pPr lvl="7" algn="r" rtl="0">
              <a:lnSpc>
                <a:spcPct val="100000"/>
              </a:lnSpc>
              <a:spcBef>
                <a:spcPts val="0"/>
              </a:spcBef>
              <a:spcAft>
                <a:spcPts val="0"/>
              </a:spcAft>
              <a:buClr>
                <a:srgbClr val="CCCCCC"/>
              </a:buClr>
              <a:buSzPts val="1000"/>
              <a:buNone/>
              <a:defRPr sz="1000">
                <a:solidFill>
                  <a:srgbClr val="CCCCCC"/>
                </a:solidFill>
              </a:defRPr>
            </a:lvl8pPr>
            <a:lvl9pPr lvl="8" algn="r" rtl="0">
              <a:lnSpc>
                <a:spcPct val="100000"/>
              </a:lnSpc>
              <a:spcBef>
                <a:spcPts val="0"/>
              </a:spcBef>
              <a:spcAft>
                <a:spcPts val="0"/>
              </a:spcAft>
              <a:buClr>
                <a:srgbClr val="CCCCCC"/>
              </a:buClr>
              <a:buSzPts val="1000"/>
              <a:buNone/>
              <a:defRPr sz="1000">
                <a:solidFill>
                  <a:srgbClr val="CCCCCC"/>
                </a:solidFill>
              </a:defRPr>
            </a:lvl9pPr>
          </a:lstStyle>
          <a:p>
            <a:endParaRPr/>
          </a:p>
        </p:txBody>
      </p:sp>
      <p:sp>
        <p:nvSpPr>
          <p:cNvPr id="46" name="Google Shape;46;p7"/>
          <p:cNvSpPr txBox="1">
            <a:spLocks noGrp="1"/>
          </p:cNvSpPr>
          <p:nvPr>
            <p:ph type="ctrTitle"/>
          </p:nvPr>
        </p:nvSpPr>
        <p:spPr>
          <a:xfrm>
            <a:off x="723600" y="470625"/>
            <a:ext cx="14976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lumns 1">
  <p:cSld name="CUSTOM_16">
    <p:spTree>
      <p:nvGrpSpPr>
        <p:cNvPr id="1" name="Shape 47"/>
        <p:cNvGrpSpPr/>
        <p:nvPr/>
      </p:nvGrpSpPr>
      <p:grpSpPr>
        <a:xfrm>
          <a:off x="0" y="0"/>
          <a:ext cx="0" cy="0"/>
          <a:chOff x="0" y="0"/>
          <a:chExt cx="0" cy="0"/>
        </a:xfrm>
      </p:grpSpPr>
      <p:sp>
        <p:nvSpPr>
          <p:cNvPr id="48" name="Google Shape;48;p8"/>
          <p:cNvSpPr txBox="1">
            <a:spLocks noGrp="1"/>
          </p:cNvSpPr>
          <p:nvPr>
            <p:ph type="subTitle" idx="1"/>
          </p:nvPr>
        </p:nvSpPr>
        <p:spPr>
          <a:xfrm>
            <a:off x="934666" y="2394325"/>
            <a:ext cx="2877300" cy="295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800">
                <a:solidFill>
                  <a:srgbClr val="B7B7B7"/>
                </a:solidFill>
                <a:latin typeface="DM Serif Display"/>
                <a:ea typeface="DM Serif Display"/>
                <a:cs typeface="DM Serif Display"/>
                <a:sym typeface="DM Serif Display"/>
              </a:defRPr>
            </a:lvl1pPr>
            <a:lvl2pPr lvl="1" rtl="0">
              <a:spcBef>
                <a:spcPts val="1600"/>
              </a:spcBef>
              <a:spcAft>
                <a:spcPts val="0"/>
              </a:spcAft>
              <a:buNone/>
              <a:defRPr>
                <a:solidFill>
                  <a:srgbClr val="B7B7B7"/>
                </a:solidFill>
                <a:latin typeface="DM Serif Display"/>
                <a:ea typeface="DM Serif Display"/>
                <a:cs typeface="DM Serif Display"/>
                <a:sym typeface="DM Serif Display"/>
              </a:defRPr>
            </a:lvl2pPr>
            <a:lvl3pPr lvl="2" rtl="0">
              <a:spcBef>
                <a:spcPts val="1600"/>
              </a:spcBef>
              <a:spcAft>
                <a:spcPts val="0"/>
              </a:spcAft>
              <a:buNone/>
              <a:defRPr>
                <a:solidFill>
                  <a:srgbClr val="B7B7B7"/>
                </a:solidFill>
                <a:latin typeface="DM Serif Display"/>
                <a:ea typeface="DM Serif Display"/>
                <a:cs typeface="DM Serif Display"/>
                <a:sym typeface="DM Serif Display"/>
              </a:defRPr>
            </a:lvl3pPr>
            <a:lvl4pPr lvl="3" rtl="0">
              <a:spcBef>
                <a:spcPts val="1600"/>
              </a:spcBef>
              <a:spcAft>
                <a:spcPts val="0"/>
              </a:spcAft>
              <a:buNone/>
              <a:defRPr>
                <a:solidFill>
                  <a:srgbClr val="B7B7B7"/>
                </a:solidFill>
                <a:latin typeface="DM Serif Display"/>
                <a:ea typeface="DM Serif Display"/>
                <a:cs typeface="DM Serif Display"/>
                <a:sym typeface="DM Serif Display"/>
              </a:defRPr>
            </a:lvl4pPr>
            <a:lvl5pPr lvl="4" rtl="0">
              <a:spcBef>
                <a:spcPts val="1600"/>
              </a:spcBef>
              <a:spcAft>
                <a:spcPts val="0"/>
              </a:spcAft>
              <a:buNone/>
              <a:defRPr>
                <a:solidFill>
                  <a:srgbClr val="B7B7B7"/>
                </a:solidFill>
                <a:latin typeface="DM Serif Display"/>
                <a:ea typeface="DM Serif Display"/>
                <a:cs typeface="DM Serif Display"/>
                <a:sym typeface="DM Serif Display"/>
              </a:defRPr>
            </a:lvl5pPr>
            <a:lvl6pPr lvl="5" rtl="0">
              <a:spcBef>
                <a:spcPts val="1600"/>
              </a:spcBef>
              <a:spcAft>
                <a:spcPts val="0"/>
              </a:spcAft>
              <a:buNone/>
              <a:defRPr>
                <a:solidFill>
                  <a:srgbClr val="B7B7B7"/>
                </a:solidFill>
                <a:latin typeface="DM Serif Display"/>
                <a:ea typeface="DM Serif Display"/>
                <a:cs typeface="DM Serif Display"/>
                <a:sym typeface="DM Serif Display"/>
              </a:defRPr>
            </a:lvl6pPr>
            <a:lvl7pPr lvl="6" rtl="0">
              <a:spcBef>
                <a:spcPts val="1600"/>
              </a:spcBef>
              <a:spcAft>
                <a:spcPts val="0"/>
              </a:spcAft>
              <a:buNone/>
              <a:defRPr>
                <a:solidFill>
                  <a:srgbClr val="B7B7B7"/>
                </a:solidFill>
                <a:latin typeface="DM Serif Display"/>
                <a:ea typeface="DM Serif Display"/>
                <a:cs typeface="DM Serif Display"/>
                <a:sym typeface="DM Serif Display"/>
              </a:defRPr>
            </a:lvl7pPr>
            <a:lvl8pPr lvl="7" rtl="0">
              <a:spcBef>
                <a:spcPts val="1600"/>
              </a:spcBef>
              <a:spcAft>
                <a:spcPts val="0"/>
              </a:spcAft>
              <a:buNone/>
              <a:defRPr>
                <a:solidFill>
                  <a:srgbClr val="B7B7B7"/>
                </a:solidFill>
                <a:latin typeface="DM Serif Display"/>
                <a:ea typeface="DM Serif Display"/>
                <a:cs typeface="DM Serif Display"/>
                <a:sym typeface="DM Serif Display"/>
              </a:defRPr>
            </a:lvl8pPr>
            <a:lvl9pPr lvl="8" rtl="0">
              <a:spcBef>
                <a:spcPts val="1600"/>
              </a:spcBef>
              <a:spcAft>
                <a:spcPts val="1600"/>
              </a:spcAft>
              <a:buNone/>
              <a:defRPr>
                <a:solidFill>
                  <a:srgbClr val="B7B7B7"/>
                </a:solidFill>
                <a:latin typeface="DM Serif Display"/>
                <a:ea typeface="DM Serif Display"/>
                <a:cs typeface="DM Serif Display"/>
                <a:sym typeface="DM Serif Display"/>
              </a:defRPr>
            </a:lvl9pPr>
          </a:lstStyle>
          <a:p>
            <a:endParaRPr/>
          </a:p>
        </p:txBody>
      </p:sp>
      <p:sp>
        <p:nvSpPr>
          <p:cNvPr id="49" name="Google Shape;49;p8"/>
          <p:cNvSpPr txBox="1">
            <a:spLocks noGrp="1"/>
          </p:cNvSpPr>
          <p:nvPr>
            <p:ph type="subTitle" idx="2"/>
          </p:nvPr>
        </p:nvSpPr>
        <p:spPr>
          <a:xfrm>
            <a:off x="934666" y="2571750"/>
            <a:ext cx="28773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solidFill>
                  <a:srgbClr val="B7B7B7"/>
                </a:solidFill>
              </a:defRPr>
            </a:lvl1pPr>
            <a:lvl2pPr lvl="1" rtl="0">
              <a:spcBef>
                <a:spcPts val="1600"/>
              </a:spcBef>
              <a:spcAft>
                <a:spcPts val="0"/>
              </a:spcAft>
              <a:buNone/>
              <a:defRPr>
                <a:solidFill>
                  <a:srgbClr val="B7B7B7"/>
                </a:solidFill>
              </a:defRPr>
            </a:lvl2pPr>
            <a:lvl3pPr lvl="2" rtl="0">
              <a:spcBef>
                <a:spcPts val="1600"/>
              </a:spcBef>
              <a:spcAft>
                <a:spcPts val="0"/>
              </a:spcAft>
              <a:buNone/>
              <a:defRPr>
                <a:solidFill>
                  <a:srgbClr val="B7B7B7"/>
                </a:solidFill>
              </a:defRPr>
            </a:lvl3pPr>
            <a:lvl4pPr lvl="3" rtl="0">
              <a:spcBef>
                <a:spcPts val="1600"/>
              </a:spcBef>
              <a:spcAft>
                <a:spcPts val="0"/>
              </a:spcAft>
              <a:buNone/>
              <a:defRPr>
                <a:solidFill>
                  <a:srgbClr val="B7B7B7"/>
                </a:solidFill>
              </a:defRPr>
            </a:lvl4pPr>
            <a:lvl5pPr lvl="4" rtl="0">
              <a:spcBef>
                <a:spcPts val="1600"/>
              </a:spcBef>
              <a:spcAft>
                <a:spcPts val="0"/>
              </a:spcAft>
              <a:buNone/>
              <a:defRPr>
                <a:solidFill>
                  <a:srgbClr val="B7B7B7"/>
                </a:solidFill>
              </a:defRPr>
            </a:lvl5pPr>
            <a:lvl6pPr lvl="5" rtl="0">
              <a:spcBef>
                <a:spcPts val="1600"/>
              </a:spcBef>
              <a:spcAft>
                <a:spcPts val="0"/>
              </a:spcAft>
              <a:buNone/>
              <a:defRPr>
                <a:solidFill>
                  <a:srgbClr val="B7B7B7"/>
                </a:solidFill>
              </a:defRPr>
            </a:lvl6pPr>
            <a:lvl7pPr lvl="6" rtl="0">
              <a:spcBef>
                <a:spcPts val="1600"/>
              </a:spcBef>
              <a:spcAft>
                <a:spcPts val="0"/>
              </a:spcAft>
              <a:buNone/>
              <a:defRPr>
                <a:solidFill>
                  <a:srgbClr val="B7B7B7"/>
                </a:solidFill>
              </a:defRPr>
            </a:lvl7pPr>
            <a:lvl8pPr lvl="7" rtl="0">
              <a:spcBef>
                <a:spcPts val="1600"/>
              </a:spcBef>
              <a:spcAft>
                <a:spcPts val="0"/>
              </a:spcAft>
              <a:buNone/>
              <a:defRPr>
                <a:solidFill>
                  <a:srgbClr val="B7B7B7"/>
                </a:solidFill>
              </a:defRPr>
            </a:lvl8pPr>
            <a:lvl9pPr lvl="8" rtl="0">
              <a:spcBef>
                <a:spcPts val="1600"/>
              </a:spcBef>
              <a:spcAft>
                <a:spcPts val="1600"/>
              </a:spcAft>
              <a:buNone/>
              <a:defRPr>
                <a:solidFill>
                  <a:srgbClr val="B7B7B7"/>
                </a:solidFill>
              </a:defRPr>
            </a:lvl9pPr>
          </a:lstStyle>
          <a:p>
            <a:endParaRPr/>
          </a:p>
        </p:txBody>
      </p:sp>
      <p:sp>
        <p:nvSpPr>
          <p:cNvPr id="50" name="Google Shape;50;p8"/>
          <p:cNvSpPr txBox="1">
            <a:spLocks noGrp="1"/>
          </p:cNvSpPr>
          <p:nvPr>
            <p:ph type="subTitle" idx="3"/>
          </p:nvPr>
        </p:nvSpPr>
        <p:spPr>
          <a:xfrm>
            <a:off x="5371290" y="2394325"/>
            <a:ext cx="2877300" cy="295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800">
                <a:latin typeface="DM Serif Display"/>
                <a:ea typeface="DM Serif Display"/>
                <a:cs typeface="DM Serif Display"/>
                <a:sym typeface="DM Serif Display"/>
              </a:defRPr>
            </a:lvl1pPr>
            <a:lvl2pPr lvl="1" rtl="0">
              <a:spcBef>
                <a:spcPts val="1600"/>
              </a:spcBef>
              <a:spcAft>
                <a:spcPts val="0"/>
              </a:spcAft>
              <a:buNone/>
              <a:defRPr>
                <a:latin typeface="DM Serif Display"/>
                <a:ea typeface="DM Serif Display"/>
                <a:cs typeface="DM Serif Display"/>
                <a:sym typeface="DM Serif Display"/>
              </a:defRPr>
            </a:lvl2pPr>
            <a:lvl3pPr lvl="2" rtl="0">
              <a:spcBef>
                <a:spcPts val="1600"/>
              </a:spcBef>
              <a:spcAft>
                <a:spcPts val="0"/>
              </a:spcAft>
              <a:buNone/>
              <a:defRPr>
                <a:latin typeface="DM Serif Display"/>
                <a:ea typeface="DM Serif Display"/>
                <a:cs typeface="DM Serif Display"/>
                <a:sym typeface="DM Serif Display"/>
              </a:defRPr>
            </a:lvl3pPr>
            <a:lvl4pPr lvl="3" rtl="0">
              <a:spcBef>
                <a:spcPts val="1600"/>
              </a:spcBef>
              <a:spcAft>
                <a:spcPts val="0"/>
              </a:spcAft>
              <a:buNone/>
              <a:defRPr>
                <a:latin typeface="DM Serif Display"/>
                <a:ea typeface="DM Serif Display"/>
                <a:cs typeface="DM Serif Display"/>
                <a:sym typeface="DM Serif Display"/>
              </a:defRPr>
            </a:lvl4pPr>
            <a:lvl5pPr lvl="4" rtl="0">
              <a:spcBef>
                <a:spcPts val="1600"/>
              </a:spcBef>
              <a:spcAft>
                <a:spcPts val="0"/>
              </a:spcAft>
              <a:buNone/>
              <a:defRPr>
                <a:latin typeface="DM Serif Display"/>
                <a:ea typeface="DM Serif Display"/>
                <a:cs typeface="DM Serif Display"/>
                <a:sym typeface="DM Serif Display"/>
              </a:defRPr>
            </a:lvl5pPr>
            <a:lvl6pPr lvl="5" rtl="0">
              <a:spcBef>
                <a:spcPts val="1600"/>
              </a:spcBef>
              <a:spcAft>
                <a:spcPts val="0"/>
              </a:spcAft>
              <a:buNone/>
              <a:defRPr>
                <a:latin typeface="DM Serif Display"/>
                <a:ea typeface="DM Serif Display"/>
                <a:cs typeface="DM Serif Display"/>
                <a:sym typeface="DM Serif Display"/>
              </a:defRPr>
            </a:lvl6pPr>
            <a:lvl7pPr lvl="6" rtl="0">
              <a:spcBef>
                <a:spcPts val="1600"/>
              </a:spcBef>
              <a:spcAft>
                <a:spcPts val="0"/>
              </a:spcAft>
              <a:buNone/>
              <a:defRPr>
                <a:latin typeface="DM Serif Display"/>
                <a:ea typeface="DM Serif Display"/>
                <a:cs typeface="DM Serif Display"/>
                <a:sym typeface="DM Serif Display"/>
              </a:defRPr>
            </a:lvl7pPr>
            <a:lvl8pPr lvl="7" rtl="0">
              <a:spcBef>
                <a:spcPts val="1600"/>
              </a:spcBef>
              <a:spcAft>
                <a:spcPts val="0"/>
              </a:spcAft>
              <a:buNone/>
              <a:defRPr>
                <a:latin typeface="DM Serif Display"/>
                <a:ea typeface="DM Serif Display"/>
                <a:cs typeface="DM Serif Display"/>
                <a:sym typeface="DM Serif Display"/>
              </a:defRPr>
            </a:lvl8pPr>
            <a:lvl9pPr lvl="8" rtl="0">
              <a:spcBef>
                <a:spcPts val="1600"/>
              </a:spcBef>
              <a:spcAft>
                <a:spcPts val="1600"/>
              </a:spcAft>
              <a:buNone/>
              <a:defRPr>
                <a:latin typeface="DM Serif Display"/>
                <a:ea typeface="DM Serif Display"/>
                <a:cs typeface="DM Serif Display"/>
                <a:sym typeface="DM Serif Display"/>
              </a:defRPr>
            </a:lvl9pPr>
          </a:lstStyle>
          <a:p>
            <a:endParaRPr/>
          </a:p>
        </p:txBody>
      </p:sp>
      <p:sp>
        <p:nvSpPr>
          <p:cNvPr id="51" name="Google Shape;51;p8"/>
          <p:cNvSpPr txBox="1">
            <a:spLocks noGrp="1"/>
          </p:cNvSpPr>
          <p:nvPr>
            <p:ph type="subTitle" idx="4"/>
          </p:nvPr>
        </p:nvSpPr>
        <p:spPr>
          <a:xfrm>
            <a:off x="5371290" y="2571750"/>
            <a:ext cx="28773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our column 1">
  <p:cSld name="CUSTOM_17">
    <p:spTree>
      <p:nvGrpSpPr>
        <p:cNvPr id="1" name="Shape 52"/>
        <p:cNvGrpSpPr/>
        <p:nvPr/>
      </p:nvGrpSpPr>
      <p:grpSpPr>
        <a:xfrm>
          <a:off x="0" y="0"/>
          <a:ext cx="0" cy="0"/>
          <a:chOff x="0" y="0"/>
          <a:chExt cx="0" cy="0"/>
        </a:xfrm>
      </p:grpSpPr>
      <p:sp>
        <p:nvSpPr>
          <p:cNvPr id="53" name="Google Shape;53;p9"/>
          <p:cNvSpPr txBox="1">
            <a:spLocks noGrp="1"/>
          </p:cNvSpPr>
          <p:nvPr>
            <p:ph type="ctrTitle"/>
          </p:nvPr>
        </p:nvSpPr>
        <p:spPr>
          <a:xfrm>
            <a:off x="4255475" y="425635"/>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4" name="Google Shape;54;p9"/>
          <p:cNvSpPr txBox="1">
            <a:spLocks noGrp="1"/>
          </p:cNvSpPr>
          <p:nvPr>
            <p:ph type="subTitle" idx="1"/>
          </p:nvPr>
        </p:nvSpPr>
        <p:spPr>
          <a:xfrm>
            <a:off x="4255475" y="961206"/>
            <a:ext cx="18813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5" name="Google Shape;55;p9"/>
          <p:cNvSpPr txBox="1">
            <a:spLocks noGrp="1"/>
          </p:cNvSpPr>
          <p:nvPr>
            <p:ph type="ctrTitle" idx="2"/>
          </p:nvPr>
        </p:nvSpPr>
        <p:spPr>
          <a:xfrm>
            <a:off x="6084275" y="1847944"/>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6" name="Google Shape;56;p9"/>
          <p:cNvSpPr txBox="1">
            <a:spLocks noGrp="1"/>
          </p:cNvSpPr>
          <p:nvPr>
            <p:ph type="subTitle" idx="3"/>
          </p:nvPr>
        </p:nvSpPr>
        <p:spPr>
          <a:xfrm>
            <a:off x="6084275" y="2383516"/>
            <a:ext cx="18813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7" name="Google Shape;57;p9"/>
          <p:cNvSpPr txBox="1">
            <a:spLocks noGrp="1"/>
          </p:cNvSpPr>
          <p:nvPr>
            <p:ph type="ctrTitle" idx="4"/>
          </p:nvPr>
        </p:nvSpPr>
        <p:spPr>
          <a:xfrm>
            <a:off x="723600" y="470625"/>
            <a:ext cx="25932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8" name="Google Shape;58;p9"/>
          <p:cNvSpPr txBox="1">
            <a:spLocks noGrp="1"/>
          </p:cNvSpPr>
          <p:nvPr>
            <p:ph type="ctrTitle" idx="5"/>
          </p:nvPr>
        </p:nvSpPr>
        <p:spPr>
          <a:xfrm>
            <a:off x="1178425" y="1848588"/>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59" name="Google Shape;59;p9"/>
          <p:cNvSpPr txBox="1">
            <a:spLocks noGrp="1"/>
          </p:cNvSpPr>
          <p:nvPr>
            <p:ph type="subTitle" idx="6"/>
          </p:nvPr>
        </p:nvSpPr>
        <p:spPr>
          <a:xfrm>
            <a:off x="1217925" y="2384159"/>
            <a:ext cx="18813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60" name="Google Shape;60;p9"/>
          <p:cNvSpPr txBox="1">
            <a:spLocks noGrp="1"/>
          </p:cNvSpPr>
          <p:nvPr>
            <p:ph type="ctrTitle" idx="7"/>
          </p:nvPr>
        </p:nvSpPr>
        <p:spPr>
          <a:xfrm>
            <a:off x="3007225" y="3270898"/>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61" name="Google Shape;61;p9"/>
          <p:cNvSpPr txBox="1">
            <a:spLocks noGrp="1"/>
          </p:cNvSpPr>
          <p:nvPr>
            <p:ph type="subTitle" idx="8"/>
          </p:nvPr>
        </p:nvSpPr>
        <p:spPr>
          <a:xfrm>
            <a:off x="3046725" y="3806469"/>
            <a:ext cx="18813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62" name="Google Shape;62;p9"/>
          <p:cNvSpPr/>
          <p:nvPr/>
        </p:nvSpPr>
        <p:spPr>
          <a:xfrm>
            <a:off x="3369388" y="-83450"/>
            <a:ext cx="667500" cy="3019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63;p9"/>
          <p:cNvSpPr/>
          <p:nvPr/>
        </p:nvSpPr>
        <p:spPr>
          <a:xfrm>
            <a:off x="5190088" y="2106525"/>
            <a:ext cx="667500" cy="3113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line design 2">
  <p:cSld name="CUSTOM_18">
    <p:spTree>
      <p:nvGrpSpPr>
        <p:cNvPr id="1" name="Shape 69"/>
        <p:cNvGrpSpPr/>
        <p:nvPr/>
      </p:nvGrpSpPr>
      <p:grpSpPr>
        <a:xfrm>
          <a:off x="0" y="0"/>
          <a:ext cx="0" cy="0"/>
          <a:chOff x="0" y="0"/>
          <a:chExt cx="0" cy="0"/>
        </a:xfrm>
      </p:grpSpPr>
      <p:sp>
        <p:nvSpPr>
          <p:cNvPr id="70" name="Google Shape;70;p11"/>
          <p:cNvSpPr/>
          <p:nvPr/>
        </p:nvSpPr>
        <p:spPr>
          <a:xfrm>
            <a:off x="2522400" y="753125"/>
            <a:ext cx="4099200" cy="3583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B7B7B7"/>
              </a:solidFill>
            </a:endParaRPr>
          </a:p>
        </p:txBody>
      </p:sp>
      <p:sp>
        <p:nvSpPr>
          <p:cNvPr id="71" name="Google Shape;71;p11"/>
          <p:cNvSpPr txBox="1">
            <a:spLocks noGrp="1"/>
          </p:cNvSpPr>
          <p:nvPr>
            <p:ph type="ctrTitle"/>
          </p:nvPr>
        </p:nvSpPr>
        <p:spPr>
          <a:xfrm flipH="1">
            <a:off x="2730125" y="2243225"/>
            <a:ext cx="2755800" cy="19212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B7B7B7"/>
              </a:buClr>
              <a:buSzPts val="3600"/>
              <a:buNone/>
              <a:defRPr sz="3600">
                <a:solidFill>
                  <a:srgbClr val="B7B7B7"/>
                </a:solidFill>
              </a:defRPr>
            </a:lvl1pPr>
            <a:lvl2pPr lvl="1" algn="r" rtl="0">
              <a:spcBef>
                <a:spcPts val="0"/>
              </a:spcBef>
              <a:spcAft>
                <a:spcPts val="0"/>
              </a:spcAft>
              <a:buClr>
                <a:srgbClr val="B7B7B7"/>
              </a:buClr>
              <a:buSzPts val="6500"/>
              <a:buNone/>
              <a:defRPr sz="6500">
                <a:solidFill>
                  <a:srgbClr val="B7B7B7"/>
                </a:solidFill>
              </a:defRPr>
            </a:lvl2pPr>
            <a:lvl3pPr lvl="2" algn="r" rtl="0">
              <a:spcBef>
                <a:spcPts val="0"/>
              </a:spcBef>
              <a:spcAft>
                <a:spcPts val="0"/>
              </a:spcAft>
              <a:buClr>
                <a:srgbClr val="B7B7B7"/>
              </a:buClr>
              <a:buSzPts val="6500"/>
              <a:buNone/>
              <a:defRPr sz="6500">
                <a:solidFill>
                  <a:srgbClr val="B7B7B7"/>
                </a:solidFill>
              </a:defRPr>
            </a:lvl3pPr>
            <a:lvl4pPr lvl="3" algn="r" rtl="0">
              <a:spcBef>
                <a:spcPts val="0"/>
              </a:spcBef>
              <a:spcAft>
                <a:spcPts val="0"/>
              </a:spcAft>
              <a:buClr>
                <a:srgbClr val="B7B7B7"/>
              </a:buClr>
              <a:buSzPts val="6500"/>
              <a:buNone/>
              <a:defRPr sz="6500">
                <a:solidFill>
                  <a:srgbClr val="B7B7B7"/>
                </a:solidFill>
              </a:defRPr>
            </a:lvl4pPr>
            <a:lvl5pPr lvl="4" algn="r" rtl="0">
              <a:spcBef>
                <a:spcPts val="0"/>
              </a:spcBef>
              <a:spcAft>
                <a:spcPts val="0"/>
              </a:spcAft>
              <a:buClr>
                <a:srgbClr val="B7B7B7"/>
              </a:buClr>
              <a:buSzPts val="6500"/>
              <a:buNone/>
              <a:defRPr sz="6500">
                <a:solidFill>
                  <a:srgbClr val="B7B7B7"/>
                </a:solidFill>
              </a:defRPr>
            </a:lvl5pPr>
            <a:lvl6pPr lvl="5" algn="r" rtl="0">
              <a:spcBef>
                <a:spcPts val="0"/>
              </a:spcBef>
              <a:spcAft>
                <a:spcPts val="0"/>
              </a:spcAft>
              <a:buClr>
                <a:srgbClr val="B7B7B7"/>
              </a:buClr>
              <a:buSzPts val="6500"/>
              <a:buNone/>
              <a:defRPr sz="6500">
                <a:solidFill>
                  <a:srgbClr val="B7B7B7"/>
                </a:solidFill>
              </a:defRPr>
            </a:lvl6pPr>
            <a:lvl7pPr lvl="6" algn="r" rtl="0">
              <a:spcBef>
                <a:spcPts val="0"/>
              </a:spcBef>
              <a:spcAft>
                <a:spcPts val="0"/>
              </a:spcAft>
              <a:buClr>
                <a:srgbClr val="B7B7B7"/>
              </a:buClr>
              <a:buSzPts val="6500"/>
              <a:buNone/>
              <a:defRPr sz="6500">
                <a:solidFill>
                  <a:srgbClr val="B7B7B7"/>
                </a:solidFill>
              </a:defRPr>
            </a:lvl7pPr>
            <a:lvl8pPr lvl="7" algn="r" rtl="0">
              <a:spcBef>
                <a:spcPts val="0"/>
              </a:spcBef>
              <a:spcAft>
                <a:spcPts val="0"/>
              </a:spcAft>
              <a:buClr>
                <a:srgbClr val="B7B7B7"/>
              </a:buClr>
              <a:buSzPts val="6500"/>
              <a:buNone/>
              <a:defRPr sz="6500">
                <a:solidFill>
                  <a:srgbClr val="B7B7B7"/>
                </a:solidFill>
              </a:defRPr>
            </a:lvl8pPr>
            <a:lvl9pPr lvl="8" algn="r" rtl="0">
              <a:spcBef>
                <a:spcPts val="0"/>
              </a:spcBef>
              <a:spcAft>
                <a:spcPts val="0"/>
              </a:spcAft>
              <a:buClr>
                <a:srgbClr val="B7B7B7"/>
              </a:buClr>
              <a:buSzPts val="6500"/>
              <a:buNone/>
              <a:defRPr sz="6500">
                <a:solidFill>
                  <a:srgbClr val="B7B7B7"/>
                </a:solidFill>
              </a:defRPr>
            </a:lvl9pPr>
          </a:lstStyle>
          <a:p>
            <a:endParaRPr/>
          </a:p>
        </p:txBody>
      </p:sp>
      <p:sp>
        <p:nvSpPr>
          <p:cNvPr id="72" name="Google Shape;72;p11"/>
          <p:cNvSpPr txBox="1">
            <a:spLocks noGrp="1"/>
          </p:cNvSpPr>
          <p:nvPr>
            <p:ph type="title" idx="2" hasCustomPrompt="1"/>
          </p:nvPr>
        </p:nvSpPr>
        <p:spPr>
          <a:xfrm flipH="1">
            <a:off x="3514050" y="2419325"/>
            <a:ext cx="4488300" cy="16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B7B7B7"/>
              </a:buClr>
              <a:buSzPts val="16000"/>
              <a:buNone/>
              <a:defRPr sz="16000">
                <a:solidFill>
                  <a:srgbClr val="B7B7B7"/>
                </a:solidFill>
              </a:defRPr>
            </a:lvl1pPr>
            <a:lvl2pPr lvl="1"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B7B7B7"/>
              </a:buClr>
              <a:buSzPts val="14000"/>
              <a:buFont typeface="Fira Sans Extra Condensed Medium"/>
              <a:buNone/>
              <a:defRPr sz="14000">
                <a:solidFill>
                  <a:srgbClr val="B7B7B7"/>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dline design 3">
  <p:cSld name="CUSTOM_20">
    <p:spTree>
      <p:nvGrpSpPr>
        <p:cNvPr id="1" name="Shape 75"/>
        <p:cNvGrpSpPr/>
        <p:nvPr/>
      </p:nvGrpSpPr>
      <p:grpSpPr>
        <a:xfrm>
          <a:off x="0" y="0"/>
          <a:ext cx="0" cy="0"/>
          <a:chOff x="0" y="0"/>
          <a:chExt cx="0" cy="0"/>
        </a:xfrm>
      </p:grpSpPr>
      <p:sp>
        <p:nvSpPr>
          <p:cNvPr id="76" name="Google Shape;76;p13"/>
          <p:cNvSpPr txBox="1">
            <a:spLocks noGrp="1"/>
          </p:cNvSpPr>
          <p:nvPr>
            <p:ph type="ctrTitle"/>
          </p:nvPr>
        </p:nvSpPr>
        <p:spPr>
          <a:xfrm flipH="1">
            <a:off x="4101725" y="2243225"/>
            <a:ext cx="2755800" cy="1921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CCCCCC"/>
              </a:buClr>
              <a:buSzPts val="3600"/>
              <a:buNone/>
              <a:defRPr sz="3600">
                <a:solidFill>
                  <a:srgbClr val="CCCCCC"/>
                </a:solidFill>
              </a:defRPr>
            </a:lvl1pPr>
            <a:lvl2pPr lvl="1" rtl="0">
              <a:spcBef>
                <a:spcPts val="0"/>
              </a:spcBef>
              <a:spcAft>
                <a:spcPts val="0"/>
              </a:spcAft>
              <a:buClr>
                <a:srgbClr val="CCCCCC"/>
              </a:buClr>
              <a:buSzPts val="6500"/>
              <a:buNone/>
              <a:defRPr sz="6500">
                <a:solidFill>
                  <a:srgbClr val="CCCCCC"/>
                </a:solidFill>
              </a:defRPr>
            </a:lvl2pPr>
            <a:lvl3pPr lvl="2" rtl="0">
              <a:spcBef>
                <a:spcPts val="0"/>
              </a:spcBef>
              <a:spcAft>
                <a:spcPts val="0"/>
              </a:spcAft>
              <a:buClr>
                <a:srgbClr val="CCCCCC"/>
              </a:buClr>
              <a:buSzPts val="6500"/>
              <a:buNone/>
              <a:defRPr sz="6500">
                <a:solidFill>
                  <a:srgbClr val="CCCCCC"/>
                </a:solidFill>
              </a:defRPr>
            </a:lvl3pPr>
            <a:lvl4pPr lvl="3" rtl="0">
              <a:spcBef>
                <a:spcPts val="0"/>
              </a:spcBef>
              <a:spcAft>
                <a:spcPts val="0"/>
              </a:spcAft>
              <a:buClr>
                <a:srgbClr val="CCCCCC"/>
              </a:buClr>
              <a:buSzPts val="6500"/>
              <a:buNone/>
              <a:defRPr sz="6500">
                <a:solidFill>
                  <a:srgbClr val="CCCCCC"/>
                </a:solidFill>
              </a:defRPr>
            </a:lvl4pPr>
            <a:lvl5pPr lvl="4" rtl="0">
              <a:spcBef>
                <a:spcPts val="0"/>
              </a:spcBef>
              <a:spcAft>
                <a:spcPts val="0"/>
              </a:spcAft>
              <a:buClr>
                <a:srgbClr val="CCCCCC"/>
              </a:buClr>
              <a:buSzPts val="6500"/>
              <a:buNone/>
              <a:defRPr sz="6500">
                <a:solidFill>
                  <a:srgbClr val="CCCCCC"/>
                </a:solidFill>
              </a:defRPr>
            </a:lvl5pPr>
            <a:lvl6pPr lvl="5" rtl="0">
              <a:spcBef>
                <a:spcPts val="0"/>
              </a:spcBef>
              <a:spcAft>
                <a:spcPts val="0"/>
              </a:spcAft>
              <a:buClr>
                <a:srgbClr val="CCCCCC"/>
              </a:buClr>
              <a:buSzPts val="6500"/>
              <a:buNone/>
              <a:defRPr sz="6500">
                <a:solidFill>
                  <a:srgbClr val="CCCCCC"/>
                </a:solidFill>
              </a:defRPr>
            </a:lvl6pPr>
            <a:lvl7pPr lvl="6" rtl="0">
              <a:spcBef>
                <a:spcPts val="0"/>
              </a:spcBef>
              <a:spcAft>
                <a:spcPts val="0"/>
              </a:spcAft>
              <a:buClr>
                <a:srgbClr val="CCCCCC"/>
              </a:buClr>
              <a:buSzPts val="6500"/>
              <a:buNone/>
              <a:defRPr sz="6500">
                <a:solidFill>
                  <a:srgbClr val="CCCCCC"/>
                </a:solidFill>
              </a:defRPr>
            </a:lvl7pPr>
            <a:lvl8pPr lvl="7" rtl="0">
              <a:spcBef>
                <a:spcPts val="0"/>
              </a:spcBef>
              <a:spcAft>
                <a:spcPts val="0"/>
              </a:spcAft>
              <a:buClr>
                <a:srgbClr val="CCCCCC"/>
              </a:buClr>
              <a:buSzPts val="6500"/>
              <a:buNone/>
              <a:defRPr sz="6500">
                <a:solidFill>
                  <a:srgbClr val="CCCCCC"/>
                </a:solidFill>
              </a:defRPr>
            </a:lvl8pPr>
            <a:lvl9pPr lvl="8" rtl="0">
              <a:spcBef>
                <a:spcPts val="0"/>
              </a:spcBef>
              <a:spcAft>
                <a:spcPts val="0"/>
              </a:spcAft>
              <a:buClr>
                <a:srgbClr val="CCCCCC"/>
              </a:buClr>
              <a:buSzPts val="6500"/>
              <a:buNone/>
              <a:defRPr sz="6500">
                <a:solidFill>
                  <a:srgbClr val="CCCCCC"/>
                </a:solidFill>
              </a:defRPr>
            </a:lvl9pPr>
          </a:lstStyle>
          <a:p>
            <a:endParaRPr/>
          </a:p>
        </p:txBody>
      </p:sp>
      <p:sp>
        <p:nvSpPr>
          <p:cNvPr id="77" name="Google Shape;77;p13"/>
          <p:cNvSpPr txBox="1">
            <a:spLocks noGrp="1"/>
          </p:cNvSpPr>
          <p:nvPr>
            <p:ph type="title" idx="2" hasCustomPrompt="1"/>
          </p:nvPr>
        </p:nvSpPr>
        <p:spPr>
          <a:xfrm flipH="1">
            <a:off x="-517450" y="2419325"/>
            <a:ext cx="4488300" cy="16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CCCCCC"/>
              </a:buClr>
              <a:buSzPts val="16000"/>
              <a:buNone/>
              <a:defRPr sz="16000">
                <a:solidFill>
                  <a:srgbClr val="CCCCCC"/>
                </a:solidFill>
              </a:defRPr>
            </a:lvl1pPr>
            <a:lvl2pPr lvl="1"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9pPr>
          </a:lstStyle>
          <a:p>
            <a:r>
              <a:t>xx%</a:t>
            </a:r>
          </a:p>
        </p:txBody>
      </p:sp>
      <p:sp>
        <p:nvSpPr>
          <p:cNvPr id="78" name="Google Shape;78;p13"/>
          <p:cNvSpPr/>
          <p:nvPr/>
        </p:nvSpPr>
        <p:spPr>
          <a:xfrm>
            <a:off x="2609300" y="753125"/>
            <a:ext cx="4099200" cy="3583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CCCCCC"/>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our columns 2">
  <p:cSld name="CUSTOM_6_1_1_1">
    <p:spTree>
      <p:nvGrpSpPr>
        <p:cNvPr id="1" name="Shape 79"/>
        <p:cNvGrpSpPr/>
        <p:nvPr/>
      </p:nvGrpSpPr>
      <p:grpSpPr>
        <a:xfrm>
          <a:off x="0" y="0"/>
          <a:ext cx="0" cy="0"/>
          <a:chOff x="0" y="0"/>
          <a:chExt cx="0" cy="0"/>
        </a:xfrm>
      </p:grpSpPr>
      <p:sp>
        <p:nvSpPr>
          <p:cNvPr id="80" name="Google Shape;80;p14"/>
          <p:cNvSpPr txBox="1">
            <a:spLocks noGrp="1"/>
          </p:cNvSpPr>
          <p:nvPr>
            <p:ph type="ctrTitle"/>
          </p:nvPr>
        </p:nvSpPr>
        <p:spPr>
          <a:xfrm>
            <a:off x="2120944" y="1395950"/>
            <a:ext cx="24294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81" name="Google Shape;81;p14"/>
          <p:cNvSpPr txBox="1">
            <a:spLocks noGrp="1"/>
          </p:cNvSpPr>
          <p:nvPr>
            <p:ph type="subTitle" idx="1"/>
          </p:nvPr>
        </p:nvSpPr>
        <p:spPr>
          <a:xfrm>
            <a:off x="2120944" y="1857424"/>
            <a:ext cx="1826400" cy="36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2" name="Google Shape;82;p14"/>
          <p:cNvSpPr txBox="1">
            <a:spLocks noGrp="1"/>
          </p:cNvSpPr>
          <p:nvPr>
            <p:ph type="ctrTitle" idx="2"/>
          </p:nvPr>
        </p:nvSpPr>
        <p:spPr>
          <a:xfrm>
            <a:off x="4593656" y="1392550"/>
            <a:ext cx="24294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83" name="Google Shape;83;p14"/>
          <p:cNvSpPr txBox="1">
            <a:spLocks noGrp="1"/>
          </p:cNvSpPr>
          <p:nvPr>
            <p:ph type="subTitle" idx="3"/>
          </p:nvPr>
        </p:nvSpPr>
        <p:spPr>
          <a:xfrm>
            <a:off x="5196656" y="1854021"/>
            <a:ext cx="1826400" cy="36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84" name="Google Shape;84;p14"/>
          <p:cNvSpPr txBox="1">
            <a:spLocks noGrp="1"/>
          </p:cNvSpPr>
          <p:nvPr>
            <p:ph type="ctrTitle" idx="4"/>
          </p:nvPr>
        </p:nvSpPr>
        <p:spPr>
          <a:xfrm>
            <a:off x="2120944" y="2921676"/>
            <a:ext cx="24294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85" name="Google Shape;85;p14"/>
          <p:cNvSpPr txBox="1">
            <a:spLocks noGrp="1"/>
          </p:cNvSpPr>
          <p:nvPr>
            <p:ph type="subTitle" idx="5"/>
          </p:nvPr>
        </p:nvSpPr>
        <p:spPr>
          <a:xfrm>
            <a:off x="2120944" y="3383150"/>
            <a:ext cx="1826400" cy="36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6" name="Google Shape;86;p14"/>
          <p:cNvSpPr txBox="1">
            <a:spLocks noGrp="1"/>
          </p:cNvSpPr>
          <p:nvPr>
            <p:ph type="ctrTitle" idx="6"/>
          </p:nvPr>
        </p:nvSpPr>
        <p:spPr>
          <a:xfrm>
            <a:off x="4593656" y="2918279"/>
            <a:ext cx="24294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87" name="Google Shape;87;p14"/>
          <p:cNvSpPr txBox="1">
            <a:spLocks noGrp="1"/>
          </p:cNvSpPr>
          <p:nvPr>
            <p:ph type="subTitle" idx="7"/>
          </p:nvPr>
        </p:nvSpPr>
        <p:spPr>
          <a:xfrm>
            <a:off x="5196656" y="3379749"/>
            <a:ext cx="1826400" cy="36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88" name="Google Shape;88;p14"/>
          <p:cNvSpPr txBox="1">
            <a:spLocks noGrp="1"/>
          </p:cNvSpPr>
          <p:nvPr>
            <p:ph type="ctrTitle" idx="8"/>
          </p:nvPr>
        </p:nvSpPr>
        <p:spPr>
          <a:xfrm>
            <a:off x="723600" y="470625"/>
            <a:ext cx="14976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ree columns 1">
  <p:cSld name="CUSTOM_21">
    <p:spTree>
      <p:nvGrpSpPr>
        <p:cNvPr id="1" name="Shape 89"/>
        <p:cNvGrpSpPr/>
        <p:nvPr/>
      </p:nvGrpSpPr>
      <p:grpSpPr>
        <a:xfrm>
          <a:off x="0" y="0"/>
          <a:ext cx="0" cy="0"/>
          <a:chOff x="0" y="0"/>
          <a:chExt cx="0" cy="0"/>
        </a:xfrm>
      </p:grpSpPr>
      <p:sp>
        <p:nvSpPr>
          <p:cNvPr id="90" name="Google Shape;90;p15"/>
          <p:cNvSpPr txBox="1">
            <a:spLocks noGrp="1"/>
          </p:cNvSpPr>
          <p:nvPr>
            <p:ph type="subTitle" idx="1"/>
          </p:nvPr>
        </p:nvSpPr>
        <p:spPr>
          <a:xfrm>
            <a:off x="865200" y="30356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1" name="Google Shape;91;p15"/>
          <p:cNvSpPr txBox="1">
            <a:spLocks noGrp="1"/>
          </p:cNvSpPr>
          <p:nvPr>
            <p:ph type="subTitle" idx="2"/>
          </p:nvPr>
        </p:nvSpPr>
        <p:spPr>
          <a:xfrm>
            <a:off x="3663000" y="30356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2" name="Google Shape;92;p15"/>
          <p:cNvSpPr txBox="1">
            <a:spLocks noGrp="1"/>
          </p:cNvSpPr>
          <p:nvPr>
            <p:ph type="ctrTitle"/>
          </p:nvPr>
        </p:nvSpPr>
        <p:spPr>
          <a:xfrm>
            <a:off x="464600" y="2727050"/>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a:solidFill>
                  <a:srgbClr val="000000"/>
                </a:solidFill>
              </a:defRPr>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93" name="Google Shape;93;p15"/>
          <p:cNvSpPr txBox="1">
            <a:spLocks noGrp="1"/>
          </p:cNvSpPr>
          <p:nvPr>
            <p:ph type="ctrTitle" idx="3"/>
          </p:nvPr>
        </p:nvSpPr>
        <p:spPr>
          <a:xfrm>
            <a:off x="3262350" y="2727050"/>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a:solidFill>
                  <a:srgbClr val="000000"/>
                </a:solidFill>
              </a:defRPr>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94" name="Google Shape;94;p15"/>
          <p:cNvSpPr txBox="1">
            <a:spLocks noGrp="1"/>
          </p:cNvSpPr>
          <p:nvPr>
            <p:ph type="subTitle" idx="4"/>
          </p:nvPr>
        </p:nvSpPr>
        <p:spPr>
          <a:xfrm>
            <a:off x="6460750" y="30356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5" name="Google Shape;95;p15"/>
          <p:cNvSpPr txBox="1">
            <a:spLocks noGrp="1"/>
          </p:cNvSpPr>
          <p:nvPr>
            <p:ph type="ctrTitle" idx="5"/>
          </p:nvPr>
        </p:nvSpPr>
        <p:spPr>
          <a:xfrm>
            <a:off x="6060100" y="2727050"/>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a:solidFill>
                  <a:srgbClr val="000000"/>
                </a:solidFill>
              </a:defRPr>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96" name="Google Shape;96;p15"/>
          <p:cNvSpPr txBox="1">
            <a:spLocks noGrp="1"/>
          </p:cNvSpPr>
          <p:nvPr>
            <p:ph type="ctrTitle" idx="6"/>
          </p:nvPr>
        </p:nvSpPr>
        <p:spPr>
          <a:xfrm>
            <a:off x="723600" y="470625"/>
            <a:ext cx="20781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eadline design 4">
  <p:cSld name="CUSTOM_22">
    <p:spTree>
      <p:nvGrpSpPr>
        <p:cNvPr id="1" name="Shape 97"/>
        <p:cNvGrpSpPr/>
        <p:nvPr/>
      </p:nvGrpSpPr>
      <p:grpSpPr>
        <a:xfrm>
          <a:off x="0" y="0"/>
          <a:ext cx="0" cy="0"/>
          <a:chOff x="0" y="0"/>
          <a:chExt cx="0" cy="0"/>
        </a:xfrm>
      </p:grpSpPr>
      <p:sp>
        <p:nvSpPr>
          <p:cNvPr id="98" name="Google Shape;98;p16"/>
          <p:cNvSpPr/>
          <p:nvPr/>
        </p:nvSpPr>
        <p:spPr>
          <a:xfrm>
            <a:off x="2522400" y="753125"/>
            <a:ext cx="4099200" cy="3583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CCCCCC"/>
              </a:solidFill>
            </a:endParaRPr>
          </a:p>
        </p:txBody>
      </p:sp>
      <p:sp>
        <p:nvSpPr>
          <p:cNvPr id="99" name="Google Shape;99;p16"/>
          <p:cNvSpPr txBox="1">
            <a:spLocks noGrp="1"/>
          </p:cNvSpPr>
          <p:nvPr>
            <p:ph type="ctrTitle"/>
          </p:nvPr>
        </p:nvSpPr>
        <p:spPr>
          <a:xfrm flipH="1">
            <a:off x="2609225" y="2243225"/>
            <a:ext cx="2876700" cy="19212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CCCCCC"/>
              </a:buClr>
              <a:buSzPts val="3600"/>
              <a:buNone/>
              <a:defRPr sz="3600">
                <a:solidFill>
                  <a:srgbClr val="CCCCCC"/>
                </a:solidFill>
              </a:defRPr>
            </a:lvl1pPr>
            <a:lvl2pPr lvl="1" algn="r" rtl="0">
              <a:spcBef>
                <a:spcPts val="0"/>
              </a:spcBef>
              <a:spcAft>
                <a:spcPts val="0"/>
              </a:spcAft>
              <a:buClr>
                <a:srgbClr val="CCCCCC"/>
              </a:buClr>
              <a:buSzPts val="6500"/>
              <a:buNone/>
              <a:defRPr sz="6500">
                <a:solidFill>
                  <a:srgbClr val="CCCCCC"/>
                </a:solidFill>
              </a:defRPr>
            </a:lvl2pPr>
            <a:lvl3pPr lvl="2" algn="r" rtl="0">
              <a:spcBef>
                <a:spcPts val="0"/>
              </a:spcBef>
              <a:spcAft>
                <a:spcPts val="0"/>
              </a:spcAft>
              <a:buClr>
                <a:srgbClr val="CCCCCC"/>
              </a:buClr>
              <a:buSzPts val="6500"/>
              <a:buNone/>
              <a:defRPr sz="6500">
                <a:solidFill>
                  <a:srgbClr val="CCCCCC"/>
                </a:solidFill>
              </a:defRPr>
            </a:lvl3pPr>
            <a:lvl4pPr lvl="3" algn="r" rtl="0">
              <a:spcBef>
                <a:spcPts val="0"/>
              </a:spcBef>
              <a:spcAft>
                <a:spcPts val="0"/>
              </a:spcAft>
              <a:buClr>
                <a:srgbClr val="CCCCCC"/>
              </a:buClr>
              <a:buSzPts val="6500"/>
              <a:buNone/>
              <a:defRPr sz="6500">
                <a:solidFill>
                  <a:srgbClr val="CCCCCC"/>
                </a:solidFill>
              </a:defRPr>
            </a:lvl4pPr>
            <a:lvl5pPr lvl="4" algn="r" rtl="0">
              <a:spcBef>
                <a:spcPts val="0"/>
              </a:spcBef>
              <a:spcAft>
                <a:spcPts val="0"/>
              </a:spcAft>
              <a:buClr>
                <a:srgbClr val="CCCCCC"/>
              </a:buClr>
              <a:buSzPts val="6500"/>
              <a:buNone/>
              <a:defRPr sz="6500">
                <a:solidFill>
                  <a:srgbClr val="CCCCCC"/>
                </a:solidFill>
              </a:defRPr>
            </a:lvl5pPr>
            <a:lvl6pPr lvl="5" algn="r" rtl="0">
              <a:spcBef>
                <a:spcPts val="0"/>
              </a:spcBef>
              <a:spcAft>
                <a:spcPts val="0"/>
              </a:spcAft>
              <a:buClr>
                <a:srgbClr val="CCCCCC"/>
              </a:buClr>
              <a:buSzPts val="6500"/>
              <a:buNone/>
              <a:defRPr sz="6500">
                <a:solidFill>
                  <a:srgbClr val="CCCCCC"/>
                </a:solidFill>
              </a:defRPr>
            </a:lvl6pPr>
            <a:lvl7pPr lvl="6" algn="r" rtl="0">
              <a:spcBef>
                <a:spcPts val="0"/>
              </a:spcBef>
              <a:spcAft>
                <a:spcPts val="0"/>
              </a:spcAft>
              <a:buClr>
                <a:srgbClr val="CCCCCC"/>
              </a:buClr>
              <a:buSzPts val="6500"/>
              <a:buNone/>
              <a:defRPr sz="6500">
                <a:solidFill>
                  <a:srgbClr val="CCCCCC"/>
                </a:solidFill>
              </a:defRPr>
            </a:lvl7pPr>
            <a:lvl8pPr lvl="7" algn="r" rtl="0">
              <a:spcBef>
                <a:spcPts val="0"/>
              </a:spcBef>
              <a:spcAft>
                <a:spcPts val="0"/>
              </a:spcAft>
              <a:buClr>
                <a:srgbClr val="CCCCCC"/>
              </a:buClr>
              <a:buSzPts val="6500"/>
              <a:buNone/>
              <a:defRPr sz="6500">
                <a:solidFill>
                  <a:srgbClr val="CCCCCC"/>
                </a:solidFill>
              </a:defRPr>
            </a:lvl8pPr>
            <a:lvl9pPr lvl="8" algn="r" rtl="0">
              <a:spcBef>
                <a:spcPts val="0"/>
              </a:spcBef>
              <a:spcAft>
                <a:spcPts val="0"/>
              </a:spcAft>
              <a:buClr>
                <a:srgbClr val="CCCCCC"/>
              </a:buClr>
              <a:buSzPts val="6500"/>
              <a:buNone/>
              <a:defRPr sz="6500">
                <a:solidFill>
                  <a:srgbClr val="CCCCCC"/>
                </a:solidFill>
              </a:defRPr>
            </a:lvl9pPr>
          </a:lstStyle>
          <a:p>
            <a:endParaRPr/>
          </a:p>
        </p:txBody>
      </p:sp>
      <p:sp>
        <p:nvSpPr>
          <p:cNvPr id="100" name="Google Shape;100;p16"/>
          <p:cNvSpPr txBox="1">
            <a:spLocks noGrp="1"/>
          </p:cNvSpPr>
          <p:nvPr>
            <p:ph type="title" idx="2" hasCustomPrompt="1"/>
          </p:nvPr>
        </p:nvSpPr>
        <p:spPr>
          <a:xfrm flipH="1">
            <a:off x="3514050" y="2419325"/>
            <a:ext cx="4488300" cy="16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CCCCCC"/>
              </a:buClr>
              <a:buSzPts val="16000"/>
              <a:buNone/>
              <a:defRPr sz="16000">
                <a:solidFill>
                  <a:srgbClr val="CCCCCC"/>
                </a:solidFill>
              </a:defRPr>
            </a:lvl1pPr>
            <a:lvl2pPr lvl="1"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CCCCCC"/>
              </a:buClr>
              <a:buSzPts val="14000"/>
              <a:buFont typeface="Fira Sans Extra Condensed Medium"/>
              <a:buNone/>
              <a:defRPr sz="14000">
                <a:solidFill>
                  <a:srgbClr val="CCCCCC"/>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1pPr>
            <a:lvl2pPr lvl="1"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2pPr>
            <a:lvl3pPr lvl="2"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3pPr>
            <a:lvl4pPr lvl="3"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4pPr>
            <a:lvl5pPr lvl="4"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5pPr>
            <a:lvl6pPr lvl="5"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6pPr>
            <a:lvl7pPr lvl="6"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7pPr>
            <a:lvl8pPr lvl="7"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8pPr>
            <a:lvl9pPr lvl="8"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1pPr>
            <a:lvl2pPr marL="914400" lvl="1"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2pPr>
            <a:lvl3pPr marL="1371600" lvl="2"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3pPr>
            <a:lvl4pPr marL="1828800" lvl="3"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4pPr>
            <a:lvl5pPr marL="2286000" lvl="4"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5pPr>
            <a:lvl6pPr marL="2743200" lvl="5"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6pPr>
            <a:lvl7pPr marL="3200400" lvl="6"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7pPr>
            <a:lvl8pPr marL="3657600" lvl="7"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8pPr>
            <a:lvl9pPr marL="4114800" lvl="8" indent="-304800" rtl="0">
              <a:lnSpc>
                <a:spcPct val="115000"/>
              </a:lnSpc>
              <a:spcBef>
                <a:spcPts val="1600"/>
              </a:spcBef>
              <a:spcAft>
                <a:spcPts val="160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9pPr>
          </a:lstStyle>
          <a:p>
            <a:endParaRPr/>
          </a:p>
        </p:txBody>
      </p:sp>
      <p:sp>
        <p:nvSpPr>
          <p:cNvPr id="3" name="TextBox 2">
            <a:extLst>
              <a:ext uri="{FF2B5EF4-FFF2-40B4-BE49-F238E27FC236}">
                <a16:creationId xmlns:a16="http://schemas.microsoft.com/office/drawing/2014/main" id="{53978EC5-06BC-2A55-F0FD-F54713A5CCE8}"/>
              </a:ext>
            </a:extLst>
          </p:cNvPr>
          <p:cNvSpPr txBox="1"/>
          <p:nvPr userDrawn="1">
            <p:extLst>
              <p:ext uri="{1162E1C5-73C7-4A58-AE30-91384D911F3F}">
                <p184:classification xmlns:p184="http://schemas.microsoft.com/office/powerpoint/2018/4/main" val="ftr"/>
              </p:ext>
            </p:extLst>
          </p:nvPr>
        </p:nvSpPr>
        <p:spPr>
          <a:xfrm>
            <a:off x="3410712" y="4927600"/>
            <a:ext cx="235108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Loyola University Maryland Internal Use Only</a:t>
            </a:r>
          </a:p>
        </p:txBody>
      </p:sp>
    </p:spTree>
  </p:cSld>
  <p:clrMap bg1="lt1" tx1="dk1" bg2="dk2" tx2="lt2" accent1="accent1" accent2="accent2" accent3="accent3" accent4="accent4" accent5="accent5" accent6="accent6" hlink="hlink" folHlink="folHlink"/>
  <p:sldLayoutIdLst>
    <p:sldLayoutId id="2147483675" r:id="rId1"/>
    <p:sldLayoutId id="2147483680" r:id="rId2"/>
    <p:sldLayoutId id="2147483681" r:id="rId3"/>
    <p:sldLayoutId id="2147483682" r:id="rId4"/>
    <p:sldLayoutId id="2147483674" r:id="rId5"/>
    <p:sldLayoutId id="2147483685"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94911A5A-9F2B-274F-9514-290525329606}"/>
              </a:ext>
            </a:extLst>
          </p:cNvPr>
          <p:cNvPicPr>
            <a:picLocks noChangeAspect="1"/>
          </p:cNvPicPr>
          <p:nvPr/>
        </p:nvPicPr>
        <p:blipFill rotWithShape="1">
          <a:blip r:embed="rId3"/>
          <a:srcRect l="13066" t="11306" r="7415" b="21523"/>
          <a:stretch/>
        </p:blipFill>
        <p:spPr>
          <a:xfrm>
            <a:off x="0" y="0"/>
            <a:ext cx="9144000" cy="5143500"/>
          </a:xfrm>
          <a:prstGeom prst="rect">
            <a:avLst/>
          </a:prstGeom>
        </p:spPr>
      </p:pic>
      <p:sp>
        <p:nvSpPr>
          <p:cNvPr id="7" name="Google Shape;255;p38">
            <a:extLst>
              <a:ext uri="{FF2B5EF4-FFF2-40B4-BE49-F238E27FC236}">
                <a16:creationId xmlns:a16="http://schemas.microsoft.com/office/drawing/2014/main" id="{966C6E78-E248-3E40-AE60-1FF782BA8C4D}"/>
              </a:ext>
            </a:extLst>
          </p:cNvPr>
          <p:cNvSpPr txBox="1">
            <a:spLocks noGrp="1"/>
          </p:cNvSpPr>
          <p:nvPr>
            <p:ph type="ctrTitle"/>
          </p:nvPr>
        </p:nvSpPr>
        <p:spPr>
          <a:xfrm flipH="1">
            <a:off x="2262144" y="1236462"/>
            <a:ext cx="4619711" cy="804775"/>
          </a:xfrm>
          <a:prstGeom prst="rect">
            <a:avLst/>
          </a:prstGeom>
        </p:spPr>
        <p:txBody>
          <a:bodyPr spcFirstLastPara="1" wrap="square" lIns="91425" tIns="91425" rIns="91425" bIns="91425" anchor="b" anchorCtr="0">
            <a:noAutofit/>
          </a:bodyPr>
          <a:lstStyle/>
          <a:p>
            <a:r>
              <a:rPr lang="en-US" dirty="0">
                <a:solidFill>
                  <a:schemeClr val="bg1"/>
                </a:solidFill>
              </a:rPr>
              <a:t>Meet The Class</a:t>
            </a:r>
          </a:p>
        </p:txBody>
      </p:sp>
    </p:spTree>
    <p:extLst>
      <p:ext uri="{BB962C8B-B14F-4D97-AF65-F5344CB8AC3E}">
        <p14:creationId xmlns:p14="http://schemas.microsoft.com/office/powerpoint/2010/main" val="2186268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4DECA-E631-E278-74F9-9D5B83DD5F8B}"/>
              </a:ext>
            </a:extLst>
          </p:cNvPr>
          <p:cNvSpPr>
            <a:spLocks noGrp="1"/>
          </p:cNvSpPr>
          <p:nvPr>
            <p:ph type="ctrTitle" idx="6"/>
          </p:nvPr>
        </p:nvSpPr>
        <p:spPr>
          <a:xfrm>
            <a:off x="4350327" y="1040407"/>
            <a:ext cx="3435928" cy="698956"/>
          </a:xfrm>
        </p:spPr>
        <p:txBody>
          <a:bodyPr/>
          <a:lstStyle/>
          <a:p>
            <a:r>
              <a:rPr lang="en-US" sz="2800" dirty="0"/>
              <a:t>Roderick Fernandez</a:t>
            </a:r>
            <a:endParaRPr lang="en-US" dirty="0"/>
          </a:p>
        </p:txBody>
      </p:sp>
      <p:sp>
        <p:nvSpPr>
          <p:cNvPr id="11" name="Google Shape;534;p48">
            <a:extLst>
              <a:ext uri="{FF2B5EF4-FFF2-40B4-BE49-F238E27FC236}">
                <a16:creationId xmlns:a16="http://schemas.microsoft.com/office/drawing/2014/main" id="{95594431-B183-9EE1-47A2-6287E2B9725D}"/>
              </a:ext>
            </a:extLst>
          </p:cNvPr>
          <p:cNvSpPr txBox="1">
            <a:spLocks/>
          </p:cNvSpPr>
          <p:nvPr/>
        </p:nvSpPr>
        <p:spPr>
          <a:xfrm>
            <a:off x="3632003" y="1821190"/>
            <a:ext cx="4720854" cy="21689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Roderick is an undergraduate student pursuing a Bachelor of Business Administration with a concentration in Finance. In addition to his studies, he also was a part of many on campus extracurricular clubs such as being co-president of the Investments club along with founding and being president of the Loyola Barbell club. While not in class he enjoys spending time with friends and classmates along with lifting weights and giving free training sessions to barbell club members. Upon graduation, Roderick is taking a gap year before returning to Loyola to pursue his master's in Business Administration. </a:t>
            </a:r>
          </a:p>
          <a:p>
            <a:pPr algn="l"/>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C3FC6C8D-989F-4C4B-B9F8-6A458428CAD2}"/>
              </a:ext>
            </a:extLst>
          </p:cNvPr>
          <p:cNvPicPr>
            <a:picLocks noChangeAspect="1"/>
          </p:cNvPicPr>
          <p:nvPr/>
        </p:nvPicPr>
        <p:blipFill rotWithShape="1">
          <a:blip r:embed="rId2">
            <a:extLst>
              <a:ext uri="{28A0092B-C50C-407E-A947-70E740481C1C}">
                <a14:useLocalDpi xmlns:a14="http://schemas.microsoft.com/office/drawing/2010/main" val="0"/>
              </a:ext>
            </a:extLst>
          </a:blip>
          <a:srcRect t="9216" b="8864"/>
          <a:stretch/>
        </p:blipFill>
        <p:spPr>
          <a:xfrm>
            <a:off x="969817" y="1040407"/>
            <a:ext cx="2032000" cy="3097507"/>
          </a:xfrm>
          <a:prstGeom prst="rect">
            <a:avLst/>
          </a:prstGeom>
        </p:spPr>
      </p:pic>
    </p:spTree>
    <p:extLst>
      <p:ext uri="{BB962C8B-B14F-4D97-AF65-F5344CB8AC3E}">
        <p14:creationId xmlns:p14="http://schemas.microsoft.com/office/powerpoint/2010/main" val="3635123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4DECA-E631-E278-74F9-9D5B83DD5F8B}"/>
              </a:ext>
            </a:extLst>
          </p:cNvPr>
          <p:cNvSpPr>
            <a:spLocks noGrp="1"/>
          </p:cNvSpPr>
          <p:nvPr>
            <p:ph type="ctrTitle" idx="6"/>
          </p:nvPr>
        </p:nvSpPr>
        <p:spPr>
          <a:xfrm>
            <a:off x="4774145" y="1040407"/>
            <a:ext cx="2436572" cy="698956"/>
          </a:xfrm>
        </p:spPr>
        <p:txBody>
          <a:bodyPr/>
          <a:lstStyle/>
          <a:p>
            <a:r>
              <a:rPr lang="en-US" sz="2800" dirty="0"/>
              <a:t>Cameron Hall</a:t>
            </a:r>
            <a:endParaRPr lang="en-US" dirty="0"/>
          </a:p>
        </p:txBody>
      </p:sp>
      <p:sp>
        <p:nvSpPr>
          <p:cNvPr id="11" name="Google Shape;534;p48">
            <a:extLst>
              <a:ext uri="{FF2B5EF4-FFF2-40B4-BE49-F238E27FC236}">
                <a16:creationId xmlns:a16="http://schemas.microsoft.com/office/drawing/2014/main" id="{95594431-B183-9EE1-47A2-6287E2B9725D}"/>
              </a:ext>
            </a:extLst>
          </p:cNvPr>
          <p:cNvSpPr txBox="1">
            <a:spLocks/>
          </p:cNvSpPr>
          <p:nvPr/>
        </p:nvSpPr>
        <p:spPr>
          <a:xfrm>
            <a:off x="3632003" y="1821190"/>
            <a:ext cx="4720854" cy="275337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Cameron is an undergraduate student pursuing a Bachelor of Business Administration with a concentration in Finance and a minor in Information Systems from Loyola University Maryland. In addition to his studies, he is the co-president of the Investment Club and a member of the Loyola Club Rugby team. Over the past summer, Cameron interned at Crown Castle Fiber in the Credit &amp; Collections Analyst department. While not in class he enjoys spending time with friends, family, and teammates and going to the beach in Maine during the summer. This summer, Cameron will be interning at Bottomline Technologies in the Accounting/Finance department. He will be graduating next December and hopes to pursue his Master's in Business Administration. </a:t>
            </a:r>
          </a:p>
          <a:p>
            <a:pPr algn="l"/>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8E225D77-343E-1746-98CE-B49A24236D5C}"/>
              </a:ext>
            </a:extLst>
          </p:cNvPr>
          <p:cNvPicPr>
            <a:picLocks noChangeAspect="1"/>
          </p:cNvPicPr>
          <p:nvPr/>
        </p:nvPicPr>
        <p:blipFill rotWithShape="1">
          <a:blip r:embed="rId2">
            <a:extLst>
              <a:ext uri="{28A0092B-C50C-407E-A947-70E740481C1C}">
                <a14:useLocalDpi xmlns:a14="http://schemas.microsoft.com/office/drawing/2010/main" val="0"/>
              </a:ext>
            </a:extLst>
          </a:blip>
          <a:srcRect l="11640" r="8866" b="35431"/>
          <a:stretch/>
        </p:blipFill>
        <p:spPr>
          <a:xfrm>
            <a:off x="791143" y="1228608"/>
            <a:ext cx="2281561" cy="2686283"/>
          </a:xfrm>
          <a:prstGeom prst="rect">
            <a:avLst/>
          </a:prstGeom>
        </p:spPr>
      </p:pic>
    </p:spTree>
    <p:extLst>
      <p:ext uri="{BB962C8B-B14F-4D97-AF65-F5344CB8AC3E}">
        <p14:creationId xmlns:p14="http://schemas.microsoft.com/office/powerpoint/2010/main" val="843618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4DECA-E631-E278-74F9-9D5B83DD5F8B}"/>
              </a:ext>
            </a:extLst>
          </p:cNvPr>
          <p:cNvSpPr>
            <a:spLocks noGrp="1"/>
          </p:cNvSpPr>
          <p:nvPr>
            <p:ph type="ctrTitle" idx="6"/>
          </p:nvPr>
        </p:nvSpPr>
        <p:spPr>
          <a:xfrm>
            <a:off x="4774145" y="1040407"/>
            <a:ext cx="2436572" cy="698956"/>
          </a:xfrm>
        </p:spPr>
        <p:txBody>
          <a:bodyPr/>
          <a:lstStyle/>
          <a:p>
            <a:r>
              <a:rPr lang="en-US" sz="2800" dirty="0"/>
              <a:t>Sung Je Lee</a:t>
            </a:r>
            <a:endParaRPr lang="en-US" dirty="0"/>
          </a:p>
        </p:txBody>
      </p:sp>
      <p:sp>
        <p:nvSpPr>
          <p:cNvPr id="11" name="Google Shape;534;p48">
            <a:extLst>
              <a:ext uri="{FF2B5EF4-FFF2-40B4-BE49-F238E27FC236}">
                <a16:creationId xmlns:a16="http://schemas.microsoft.com/office/drawing/2014/main" id="{95594431-B183-9EE1-47A2-6287E2B9725D}"/>
              </a:ext>
            </a:extLst>
          </p:cNvPr>
          <p:cNvSpPr txBox="1">
            <a:spLocks/>
          </p:cNvSpPr>
          <p:nvPr/>
        </p:nvSpPr>
        <p:spPr>
          <a:xfrm>
            <a:off x="3632003" y="1821190"/>
            <a:ext cx="4720854" cy="193266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Sung Je is an undergraduate student pursuing a Bachelor of Business Administration with a concentration in Finance at Loyola University Maryland. In addition to his studies, Sung has been a four-year member of the Loyola men’s Swim Team. Following graduation, Sung Je will stay in Baltimore and start his career at Transamerica as a GIC Analyst.</a:t>
            </a:r>
            <a:br>
              <a:rPr lang="en-US" sz="1200" dirty="0">
                <a:latin typeface="Open Sans" panose="020B0606030504020204" pitchFamily="34" charset="0"/>
                <a:ea typeface="Open Sans" panose="020B0606030504020204" pitchFamily="34" charset="0"/>
                <a:cs typeface="Open Sans" panose="020B0606030504020204" pitchFamily="34" charset="0"/>
              </a:rPr>
            </a:br>
            <a:endParaRPr lang="en-US" sz="1200" dirty="0">
              <a:latin typeface="Open Sans" panose="020B0606030504020204" pitchFamily="34" charset="0"/>
              <a:ea typeface="Open Sans" panose="020B0606030504020204" pitchFamily="34" charset="0"/>
              <a:cs typeface="Open Sans" panose="020B0606030504020204" pitchFamily="34" charset="0"/>
            </a:endParaRPr>
          </a:p>
          <a:p>
            <a:br>
              <a:rPr lang="en-US" dirty="0"/>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erson wearing glasses&#10;&#10;Description automatically generated with low confidence">
            <a:extLst>
              <a:ext uri="{FF2B5EF4-FFF2-40B4-BE49-F238E27FC236}">
                <a16:creationId xmlns:a16="http://schemas.microsoft.com/office/drawing/2014/main" id="{2109A796-14E4-9040-A4B4-81E64305900A}"/>
              </a:ext>
            </a:extLst>
          </p:cNvPr>
          <p:cNvPicPr>
            <a:picLocks noChangeAspect="1"/>
          </p:cNvPicPr>
          <p:nvPr/>
        </p:nvPicPr>
        <p:blipFill rotWithShape="1">
          <a:blip r:embed="rId2"/>
          <a:srcRect l="29008" t="3598" b="34392"/>
          <a:stretch/>
        </p:blipFill>
        <p:spPr>
          <a:xfrm>
            <a:off x="791143" y="976993"/>
            <a:ext cx="1964666" cy="3189514"/>
          </a:xfrm>
          <a:prstGeom prst="rect">
            <a:avLst/>
          </a:prstGeom>
        </p:spPr>
      </p:pic>
    </p:spTree>
    <p:extLst>
      <p:ext uri="{BB962C8B-B14F-4D97-AF65-F5344CB8AC3E}">
        <p14:creationId xmlns:p14="http://schemas.microsoft.com/office/powerpoint/2010/main" val="424544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4DECA-E631-E278-74F9-9D5B83DD5F8B}"/>
              </a:ext>
            </a:extLst>
          </p:cNvPr>
          <p:cNvSpPr>
            <a:spLocks noGrp="1"/>
          </p:cNvSpPr>
          <p:nvPr>
            <p:ph type="ctrTitle" idx="6"/>
          </p:nvPr>
        </p:nvSpPr>
        <p:spPr>
          <a:xfrm>
            <a:off x="4774145" y="1040407"/>
            <a:ext cx="2436572" cy="698956"/>
          </a:xfrm>
        </p:spPr>
        <p:txBody>
          <a:bodyPr/>
          <a:lstStyle/>
          <a:p>
            <a:r>
              <a:rPr lang="en-US" sz="2800" dirty="0"/>
              <a:t>Joshua Long</a:t>
            </a:r>
            <a:endParaRPr lang="en-US" dirty="0"/>
          </a:p>
        </p:txBody>
      </p:sp>
      <p:sp>
        <p:nvSpPr>
          <p:cNvPr id="11" name="Google Shape;534;p48">
            <a:extLst>
              <a:ext uri="{FF2B5EF4-FFF2-40B4-BE49-F238E27FC236}">
                <a16:creationId xmlns:a16="http://schemas.microsoft.com/office/drawing/2014/main" id="{95594431-B183-9EE1-47A2-6287E2B9725D}"/>
              </a:ext>
            </a:extLst>
          </p:cNvPr>
          <p:cNvSpPr txBox="1">
            <a:spLocks/>
          </p:cNvSpPr>
          <p:nvPr/>
        </p:nvSpPr>
        <p:spPr>
          <a:xfrm>
            <a:off x="3632003" y="1821191"/>
            <a:ext cx="4720854" cy="184564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Josh is an undergraduate student from Boston, MA pursuing his Bachelor’s of Business Administration with a concentration in Finance and Information Systems at Loyola University Maryland. Co-President of the Microfinance Club, Josh has is also a member of the Sellinger Scholars, Alpha Iota Delta, club soccer team, and worked with the Admissions program at Loyola. He has spent his last two years working at Knollwood Investment Advisory as an Investment Analyst Intern where he will transition into a full-time position after graduation. </a:t>
            </a:r>
          </a:p>
        </p:txBody>
      </p:sp>
      <p:pic>
        <p:nvPicPr>
          <p:cNvPr id="6" name="Picture 5" descr="A picture containing indoor, wall, cat&#10;&#10;Description automatically generated">
            <a:extLst>
              <a:ext uri="{FF2B5EF4-FFF2-40B4-BE49-F238E27FC236}">
                <a16:creationId xmlns:a16="http://schemas.microsoft.com/office/drawing/2014/main" id="{EACB354A-A454-8A4F-8CFA-093EAB7F85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57" r="17306"/>
          <a:stretch/>
        </p:blipFill>
        <p:spPr>
          <a:xfrm rot="16200000">
            <a:off x="469988" y="1436979"/>
            <a:ext cx="2926590" cy="2614070"/>
          </a:xfrm>
          <a:prstGeom prst="rect">
            <a:avLst/>
          </a:prstGeom>
        </p:spPr>
      </p:pic>
    </p:spTree>
    <p:extLst>
      <p:ext uri="{BB962C8B-B14F-4D97-AF65-F5344CB8AC3E}">
        <p14:creationId xmlns:p14="http://schemas.microsoft.com/office/powerpoint/2010/main" val="1452418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4DECA-E631-E278-74F9-9D5B83DD5F8B}"/>
              </a:ext>
            </a:extLst>
          </p:cNvPr>
          <p:cNvSpPr>
            <a:spLocks noGrp="1"/>
          </p:cNvSpPr>
          <p:nvPr>
            <p:ph type="ctrTitle" idx="6"/>
          </p:nvPr>
        </p:nvSpPr>
        <p:spPr>
          <a:xfrm>
            <a:off x="4618488" y="1040407"/>
            <a:ext cx="2747884" cy="698956"/>
          </a:xfrm>
        </p:spPr>
        <p:txBody>
          <a:bodyPr/>
          <a:lstStyle/>
          <a:p>
            <a:r>
              <a:rPr lang="en-US" sz="2800" dirty="0"/>
              <a:t>Dominik Pajor</a:t>
            </a:r>
            <a:endParaRPr lang="en-US" dirty="0"/>
          </a:p>
        </p:txBody>
      </p:sp>
      <p:sp>
        <p:nvSpPr>
          <p:cNvPr id="11" name="Google Shape;534;p48">
            <a:extLst>
              <a:ext uri="{FF2B5EF4-FFF2-40B4-BE49-F238E27FC236}">
                <a16:creationId xmlns:a16="http://schemas.microsoft.com/office/drawing/2014/main" id="{95594431-B183-9EE1-47A2-6287E2B9725D}"/>
              </a:ext>
            </a:extLst>
          </p:cNvPr>
          <p:cNvSpPr txBox="1">
            <a:spLocks/>
          </p:cNvSpPr>
          <p:nvPr/>
        </p:nvSpPr>
        <p:spPr>
          <a:xfrm>
            <a:off x="3632003" y="1821191"/>
            <a:ext cx="4720854" cy="2281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Dominik is an undergraduate student from Westport, CT pursuing a Bachelor of Business Administration with a concentration in Finance at Loyola University Maryland. On campus, he serves as president of the Gearhounds Car Club and member of the Investment Club. He has previously interned with FBN Securities as a Sales &amp; Trading intern, and Dynamic Blockchain Solutions as a Market Research intern. Upon Graduation, Dominik will be working with Northrop Grumman out of Linthicum, MD.</a:t>
            </a:r>
          </a:p>
          <a:p>
            <a:br>
              <a:rPr lang="en-US" sz="1200" dirty="0"/>
            </a:b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person in a suit smiling&#10;&#10;Description automatically generated with medium confidence">
            <a:extLst>
              <a:ext uri="{FF2B5EF4-FFF2-40B4-BE49-F238E27FC236}">
                <a16:creationId xmlns:a16="http://schemas.microsoft.com/office/drawing/2014/main" id="{2940A424-40CF-D642-AFF4-8A698C6D9FF1}"/>
              </a:ext>
            </a:extLst>
          </p:cNvPr>
          <p:cNvPicPr>
            <a:picLocks noChangeAspect="1"/>
          </p:cNvPicPr>
          <p:nvPr/>
        </p:nvPicPr>
        <p:blipFill>
          <a:blip r:embed="rId2"/>
          <a:stretch>
            <a:fillRect/>
          </a:stretch>
        </p:blipFill>
        <p:spPr>
          <a:xfrm>
            <a:off x="791143" y="1285875"/>
            <a:ext cx="2258838" cy="2571750"/>
          </a:xfrm>
          <a:prstGeom prst="rect">
            <a:avLst/>
          </a:prstGeom>
        </p:spPr>
      </p:pic>
    </p:spTree>
    <p:extLst>
      <p:ext uri="{BB962C8B-B14F-4D97-AF65-F5344CB8AC3E}">
        <p14:creationId xmlns:p14="http://schemas.microsoft.com/office/powerpoint/2010/main" val="2895523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3E28DB9-8623-CF46-A40A-771708D6B2CF}"/>
              </a:ext>
            </a:extLst>
          </p:cNvPr>
          <p:cNvSpPr>
            <a:spLocks noGrp="1"/>
          </p:cNvSpPr>
          <p:nvPr>
            <p:ph type="subTitle" idx="1"/>
          </p:nvPr>
        </p:nvSpPr>
        <p:spPr>
          <a:xfrm>
            <a:off x="3548130" y="2006190"/>
            <a:ext cx="4981800" cy="1853556"/>
          </a:xfrm>
        </p:spPr>
        <p:txBody>
          <a:bodyPr/>
          <a:lstStyle/>
          <a:p>
            <a:pPr algn="l"/>
            <a:r>
              <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chemeClr val="bg2"/>
                </a:solidFill>
                <a:latin typeface="Open Sans" panose="020B0606030504020204" pitchFamily="34" charset="0"/>
                <a:ea typeface="Open Sans" panose="020B0606030504020204" pitchFamily="34" charset="0"/>
                <a:cs typeface="Open Sans" panose="020B0606030504020204" pitchFamily="34" charset="0"/>
              </a:rPr>
              <a:t>Nicklaus is a senior from Fort Lauderdale Florida pursuing a BBA in Finance with a minor in Communications. In addition to academics, he is a member and treasurer of the Rugby Team and President of the Club Golf Team. Over the summer he had an internship with Northwestern Mutual as a sales associate and has plans after graduation to sit and take the CFA Level 1 exam. After college Nicklaus will be working at Merrill Lynch out of Fort Lauderdale in wealth management</a:t>
            </a:r>
            <a:r>
              <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itle 2">
            <a:extLst>
              <a:ext uri="{FF2B5EF4-FFF2-40B4-BE49-F238E27FC236}">
                <a16:creationId xmlns:a16="http://schemas.microsoft.com/office/drawing/2014/main" id="{7D4501CC-6F48-3342-9C4C-01A14962BC58}"/>
              </a:ext>
            </a:extLst>
          </p:cNvPr>
          <p:cNvSpPr>
            <a:spLocks noGrp="1"/>
          </p:cNvSpPr>
          <p:nvPr>
            <p:ph type="ctrTitle"/>
          </p:nvPr>
        </p:nvSpPr>
        <p:spPr>
          <a:xfrm>
            <a:off x="4361320" y="1358775"/>
            <a:ext cx="3355420" cy="509782"/>
          </a:xfrm>
        </p:spPr>
        <p:txBody>
          <a:bodyPr/>
          <a:lstStyle/>
          <a:p>
            <a:r>
              <a:rPr lang="en-US" sz="2800" dirty="0"/>
              <a:t>Nicklaus Palmesano</a:t>
            </a:r>
          </a:p>
        </p:txBody>
      </p:sp>
      <p:pic>
        <p:nvPicPr>
          <p:cNvPr id="5" name="Picture 4" descr="A person in a suit standing in front of a building&#10;&#10;Description automatically generated with low confidence">
            <a:extLst>
              <a:ext uri="{FF2B5EF4-FFF2-40B4-BE49-F238E27FC236}">
                <a16:creationId xmlns:a16="http://schemas.microsoft.com/office/drawing/2014/main" id="{B7E8AAE8-7AE4-C747-B79B-781ABE9EC7EB}"/>
              </a:ext>
            </a:extLst>
          </p:cNvPr>
          <p:cNvPicPr>
            <a:picLocks noChangeAspect="1"/>
          </p:cNvPicPr>
          <p:nvPr/>
        </p:nvPicPr>
        <p:blipFill rotWithShape="1">
          <a:blip r:embed="rId2"/>
          <a:srcRect l="28159" t="29000" r="23563" b="35821"/>
          <a:stretch/>
        </p:blipFill>
        <p:spPr>
          <a:xfrm>
            <a:off x="755376" y="1034073"/>
            <a:ext cx="2792754" cy="3075354"/>
          </a:xfrm>
          <a:prstGeom prst="rect">
            <a:avLst/>
          </a:prstGeom>
        </p:spPr>
      </p:pic>
    </p:spTree>
    <p:extLst>
      <p:ext uri="{BB962C8B-B14F-4D97-AF65-F5344CB8AC3E}">
        <p14:creationId xmlns:p14="http://schemas.microsoft.com/office/powerpoint/2010/main" val="2141748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3E28DB9-8623-CF46-A40A-771708D6B2CF}"/>
              </a:ext>
            </a:extLst>
          </p:cNvPr>
          <p:cNvSpPr>
            <a:spLocks noGrp="1"/>
          </p:cNvSpPr>
          <p:nvPr>
            <p:ph type="subTitle" idx="1"/>
          </p:nvPr>
        </p:nvSpPr>
        <p:spPr>
          <a:xfrm>
            <a:off x="3548130" y="2006190"/>
            <a:ext cx="4981800" cy="1853556"/>
          </a:xfrm>
        </p:spPr>
        <p:txBody>
          <a:bodyPr/>
          <a:lstStyle/>
          <a:p>
            <a:pPr algn="l"/>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Christopher is a senior from Wyckoff, NJ pursuing a Bachelor of Business Administration with a concentration in Finance from Loyola. In addition to school, he was a member of the investment club and barbell club while here at Loyola. In his free time, Christopher enjoys playing basketball with his friends, skiing, and watching his favorite sports teams. Following graduation, Christopher will be working in New York City full-time as a risk consulting associate, where he then hopes to further his career in finance. </a:t>
            </a:r>
          </a:p>
          <a:p>
            <a:br>
              <a:rPr lang="en-US" dirty="0"/>
            </a:br>
            <a:endPar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7D4501CC-6F48-3342-9C4C-01A14962BC58}"/>
              </a:ext>
            </a:extLst>
          </p:cNvPr>
          <p:cNvSpPr>
            <a:spLocks noGrp="1"/>
          </p:cNvSpPr>
          <p:nvPr>
            <p:ph type="ctrTitle"/>
          </p:nvPr>
        </p:nvSpPr>
        <p:spPr>
          <a:xfrm>
            <a:off x="4361320" y="1358775"/>
            <a:ext cx="3355420" cy="509782"/>
          </a:xfrm>
        </p:spPr>
        <p:txBody>
          <a:bodyPr/>
          <a:lstStyle/>
          <a:p>
            <a:r>
              <a:rPr lang="en-US" sz="2800" dirty="0"/>
              <a:t>Christopher Quinn</a:t>
            </a:r>
          </a:p>
        </p:txBody>
      </p:sp>
      <p:pic>
        <p:nvPicPr>
          <p:cNvPr id="7" name="Picture 6" descr="A person in a suit smiling&#10;&#10;Description automatically generated with medium confidence">
            <a:extLst>
              <a:ext uri="{FF2B5EF4-FFF2-40B4-BE49-F238E27FC236}">
                <a16:creationId xmlns:a16="http://schemas.microsoft.com/office/drawing/2014/main" id="{4BA42344-AC3E-9F4B-98C7-A78E8C3CF5EF}"/>
              </a:ext>
            </a:extLst>
          </p:cNvPr>
          <p:cNvPicPr>
            <a:picLocks noChangeAspect="1"/>
          </p:cNvPicPr>
          <p:nvPr/>
        </p:nvPicPr>
        <p:blipFill rotWithShape="1">
          <a:blip r:embed="rId2"/>
          <a:srcRect l="10793" t="7514" r="13291"/>
          <a:stretch/>
        </p:blipFill>
        <p:spPr>
          <a:xfrm>
            <a:off x="750429" y="1138990"/>
            <a:ext cx="2513464" cy="3200333"/>
          </a:xfrm>
          <a:prstGeom prst="rect">
            <a:avLst/>
          </a:prstGeom>
        </p:spPr>
      </p:pic>
    </p:spTree>
    <p:extLst>
      <p:ext uri="{BB962C8B-B14F-4D97-AF65-F5344CB8AC3E}">
        <p14:creationId xmlns:p14="http://schemas.microsoft.com/office/powerpoint/2010/main" val="1605605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ED2187B-464C-D7A4-F761-FB7984EEFCEC}"/>
              </a:ext>
            </a:extLst>
          </p:cNvPr>
          <p:cNvPicPr>
            <a:picLocks noChangeAspect="1"/>
          </p:cNvPicPr>
          <p:nvPr/>
        </p:nvPicPr>
        <p:blipFill>
          <a:blip r:embed="rId2"/>
          <a:stretch>
            <a:fillRect/>
          </a:stretch>
        </p:blipFill>
        <p:spPr>
          <a:xfrm>
            <a:off x="732971" y="1209221"/>
            <a:ext cx="2407558" cy="2398486"/>
          </a:xfrm>
          <a:prstGeom prst="rect">
            <a:avLst/>
          </a:prstGeom>
        </p:spPr>
      </p:pic>
      <p:sp>
        <p:nvSpPr>
          <p:cNvPr id="3" name="TextBox 2">
            <a:extLst>
              <a:ext uri="{FF2B5EF4-FFF2-40B4-BE49-F238E27FC236}">
                <a16:creationId xmlns:a16="http://schemas.microsoft.com/office/drawing/2014/main" id="{C9C1D9A4-226A-2E99-3324-7973611B1A96}"/>
              </a:ext>
            </a:extLst>
          </p:cNvPr>
          <p:cNvSpPr txBox="1"/>
          <p:nvPr/>
        </p:nvSpPr>
        <p:spPr>
          <a:xfrm>
            <a:off x="4660899" y="1209221"/>
            <a:ext cx="27431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2"/>
                </a:solidFill>
                <a:latin typeface="DM Serif Display"/>
              </a:rPr>
              <a:t>Benjamin Sasse</a:t>
            </a:r>
          </a:p>
        </p:txBody>
      </p:sp>
      <p:sp>
        <p:nvSpPr>
          <p:cNvPr id="4" name="TextBox 3">
            <a:extLst>
              <a:ext uri="{FF2B5EF4-FFF2-40B4-BE49-F238E27FC236}">
                <a16:creationId xmlns:a16="http://schemas.microsoft.com/office/drawing/2014/main" id="{C87B1B70-F596-2CA7-1DB2-36BBBC74282B}"/>
              </a:ext>
            </a:extLst>
          </p:cNvPr>
          <p:cNvSpPr txBox="1"/>
          <p:nvPr/>
        </p:nvSpPr>
        <p:spPr>
          <a:xfrm>
            <a:off x="3554186" y="1879252"/>
            <a:ext cx="495662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Benjamin Sasse is a senior from Ridgefield, Connecticut pursing a BBA with a concentration in Finance. In addition to his studies Benjamin is an active member in the Loyola Investment Club. This summer he has a position as a financial services intern at Centennial Bank. Benjamin has one more semester and will graduate in December 2022. Upon graduation he is pursuing a career as a financial planner. </a:t>
            </a:r>
          </a:p>
        </p:txBody>
      </p:sp>
    </p:spTree>
    <p:extLst>
      <p:ext uri="{BB962C8B-B14F-4D97-AF65-F5344CB8AC3E}">
        <p14:creationId xmlns:p14="http://schemas.microsoft.com/office/powerpoint/2010/main" val="2097258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C1D9A4-226A-2E99-3324-7973611B1A96}"/>
              </a:ext>
            </a:extLst>
          </p:cNvPr>
          <p:cNvSpPr txBox="1"/>
          <p:nvPr/>
        </p:nvSpPr>
        <p:spPr>
          <a:xfrm>
            <a:off x="4660899" y="1098901"/>
            <a:ext cx="27431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2"/>
                </a:solidFill>
                <a:latin typeface="DM Serif Display"/>
              </a:rPr>
              <a:t>Aidan Serkes</a:t>
            </a:r>
          </a:p>
        </p:txBody>
      </p:sp>
      <p:sp>
        <p:nvSpPr>
          <p:cNvPr id="4" name="TextBox 3">
            <a:extLst>
              <a:ext uri="{FF2B5EF4-FFF2-40B4-BE49-F238E27FC236}">
                <a16:creationId xmlns:a16="http://schemas.microsoft.com/office/drawing/2014/main" id="{C87B1B70-F596-2CA7-1DB2-36BBBC74282B}"/>
              </a:ext>
            </a:extLst>
          </p:cNvPr>
          <p:cNvSpPr txBox="1"/>
          <p:nvPr/>
        </p:nvSpPr>
        <p:spPr>
          <a:xfrm>
            <a:off x="3554186" y="1894949"/>
            <a:ext cx="495662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Aidan</a:t>
            </a:r>
            <a:r>
              <a:rPr lang="en-US" sz="1200" b="1" dirty="0">
                <a:latin typeface="Open Sans" panose="020B0606030504020204" pitchFamily="34" charset="0"/>
                <a:ea typeface="Open Sans" panose="020B0606030504020204" pitchFamily="34" charset="0"/>
                <a:cs typeface="Open Sans" panose="020B0606030504020204" pitchFamily="34" charset="0"/>
              </a:rPr>
              <a:t> </a:t>
            </a:r>
            <a:r>
              <a:rPr lang="en-US" sz="1200" dirty="0">
                <a:latin typeface="Open Sans" panose="020B0606030504020204" pitchFamily="34" charset="0"/>
                <a:ea typeface="Open Sans" panose="020B0606030504020204" pitchFamily="34" charset="0"/>
                <a:cs typeface="Open Sans" panose="020B0606030504020204" pitchFamily="34" charset="0"/>
              </a:rPr>
              <a:t>is an undergraduate student pursuing a Bachelor of Business Administration with a concentration in Finance and a minor in Information Systems from Loyola University Maryland. Aidan is a member of the Micro Finance Club and held an internship at Greenbird Capital last summer. Following graduation, he will be undergoing a training program to be Financial Advisor with UBS in the Baltimore Area. </a:t>
            </a:r>
          </a:p>
        </p:txBody>
      </p:sp>
      <p:pic>
        <p:nvPicPr>
          <p:cNvPr id="5" name="Picture 4">
            <a:extLst>
              <a:ext uri="{FF2B5EF4-FFF2-40B4-BE49-F238E27FC236}">
                <a16:creationId xmlns:a16="http://schemas.microsoft.com/office/drawing/2014/main" id="{0B99FF94-C1D0-7344-96C6-1D905507547A}"/>
              </a:ext>
            </a:extLst>
          </p:cNvPr>
          <p:cNvPicPr>
            <a:picLocks noChangeAspect="1"/>
          </p:cNvPicPr>
          <p:nvPr/>
        </p:nvPicPr>
        <p:blipFill rotWithShape="1">
          <a:blip r:embed="rId2">
            <a:extLst>
              <a:ext uri="{28A0092B-C50C-407E-A947-70E740481C1C}">
                <a14:useLocalDpi xmlns:a14="http://schemas.microsoft.com/office/drawing/2010/main" val="0"/>
              </a:ext>
            </a:extLst>
          </a:blip>
          <a:srcRect l="25979" t="28818" r="21887"/>
          <a:stretch/>
        </p:blipFill>
        <p:spPr>
          <a:xfrm>
            <a:off x="834500" y="1098901"/>
            <a:ext cx="2405850" cy="2977093"/>
          </a:xfrm>
          <a:prstGeom prst="rect">
            <a:avLst/>
          </a:prstGeom>
        </p:spPr>
      </p:pic>
    </p:spTree>
    <p:extLst>
      <p:ext uri="{BB962C8B-B14F-4D97-AF65-F5344CB8AC3E}">
        <p14:creationId xmlns:p14="http://schemas.microsoft.com/office/powerpoint/2010/main" val="3278972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C1D9A4-226A-2E99-3324-7973611B1A96}"/>
              </a:ext>
            </a:extLst>
          </p:cNvPr>
          <p:cNvSpPr txBox="1"/>
          <p:nvPr/>
        </p:nvSpPr>
        <p:spPr>
          <a:xfrm>
            <a:off x="4660899" y="1172257"/>
            <a:ext cx="27431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2"/>
                </a:solidFill>
                <a:latin typeface="DM Serif Display"/>
              </a:rPr>
              <a:t>Ethan Smith</a:t>
            </a:r>
          </a:p>
        </p:txBody>
      </p:sp>
      <p:sp>
        <p:nvSpPr>
          <p:cNvPr id="4" name="TextBox 3">
            <a:extLst>
              <a:ext uri="{FF2B5EF4-FFF2-40B4-BE49-F238E27FC236}">
                <a16:creationId xmlns:a16="http://schemas.microsoft.com/office/drawing/2014/main" id="{C87B1B70-F596-2CA7-1DB2-36BBBC74282B}"/>
              </a:ext>
            </a:extLst>
          </p:cNvPr>
          <p:cNvSpPr txBox="1"/>
          <p:nvPr/>
        </p:nvSpPr>
        <p:spPr>
          <a:xfrm>
            <a:off x="3554186" y="1776856"/>
            <a:ext cx="495662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Ethan Smith is a senior from Upper Marlboro, Maryland pursing a BBA with a concentration in Finance and a minor in Information Systems. In addition to his studies Ethan is an active member in the Loyola French Club and Pre-Law Society. Ethan will be graduating in May 2022 but will be remaining at Loyola to pursue his Emerging Leaders MBA. Upon completion of his MBA program, he is pursuing a career in wealth management. </a:t>
            </a:r>
          </a:p>
        </p:txBody>
      </p:sp>
      <p:pic>
        <p:nvPicPr>
          <p:cNvPr id="6" name="Picture 5" descr="A person in a suit and tie&#10;&#10;Description automatically generated with low confidence">
            <a:extLst>
              <a:ext uri="{FF2B5EF4-FFF2-40B4-BE49-F238E27FC236}">
                <a16:creationId xmlns:a16="http://schemas.microsoft.com/office/drawing/2014/main" id="{EE4E5FEB-3543-4B4E-8AEB-E222EFE489F4}"/>
              </a:ext>
            </a:extLst>
          </p:cNvPr>
          <p:cNvPicPr>
            <a:picLocks noChangeAspect="1"/>
          </p:cNvPicPr>
          <p:nvPr/>
        </p:nvPicPr>
        <p:blipFill>
          <a:blip r:embed="rId2"/>
          <a:stretch>
            <a:fillRect/>
          </a:stretch>
        </p:blipFill>
        <p:spPr>
          <a:xfrm>
            <a:off x="719532" y="1433867"/>
            <a:ext cx="2357092" cy="2070971"/>
          </a:xfrm>
          <a:prstGeom prst="rect">
            <a:avLst/>
          </a:prstGeom>
        </p:spPr>
      </p:pic>
    </p:spTree>
    <p:extLst>
      <p:ext uri="{BB962C8B-B14F-4D97-AF65-F5344CB8AC3E}">
        <p14:creationId xmlns:p14="http://schemas.microsoft.com/office/powerpoint/2010/main" val="1341057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4DECA-E631-E278-74F9-9D5B83DD5F8B}"/>
              </a:ext>
            </a:extLst>
          </p:cNvPr>
          <p:cNvSpPr>
            <a:spLocks noGrp="1"/>
          </p:cNvSpPr>
          <p:nvPr>
            <p:ph type="ctrTitle" idx="6"/>
          </p:nvPr>
        </p:nvSpPr>
        <p:spPr>
          <a:xfrm>
            <a:off x="4813007" y="1071830"/>
            <a:ext cx="2358847" cy="698956"/>
          </a:xfrm>
        </p:spPr>
        <p:txBody>
          <a:bodyPr/>
          <a:lstStyle/>
          <a:p>
            <a:r>
              <a:rPr lang="en-US" sz="2800" dirty="0"/>
              <a:t>Sean Apostoli</a:t>
            </a:r>
            <a:endParaRPr lang="en-US" dirty="0"/>
          </a:p>
        </p:txBody>
      </p:sp>
      <p:sp>
        <p:nvSpPr>
          <p:cNvPr id="11" name="Google Shape;534;p48">
            <a:extLst>
              <a:ext uri="{FF2B5EF4-FFF2-40B4-BE49-F238E27FC236}">
                <a16:creationId xmlns:a16="http://schemas.microsoft.com/office/drawing/2014/main" id="{95594431-B183-9EE1-47A2-6287E2B9725D}"/>
              </a:ext>
            </a:extLst>
          </p:cNvPr>
          <p:cNvSpPr txBox="1">
            <a:spLocks/>
          </p:cNvSpPr>
          <p:nvPr/>
        </p:nvSpPr>
        <p:spPr>
          <a:xfrm>
            <a:off x="3632003" y="1821190"/>
            <a:ext cx="4720854" cy="184135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Sean is an undergraduate student pursuing a Bachelor of Business Administration with a concentration in Finance at Loyola University Maryland. In addition to his studies, Sean is the Captain and President of the Loyola Club Baseball team. He has previously interned for Northwestern Mutual as a Financial Representative Intern and is currently a member of the analytics team for UMBC Baseball. Following graduation, Sean will be pursuing a career in consulting as an Advisory Associate at Baker Tilly in his home state of New York.</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2">
            <a:extLst>
              <a:ext uri="{FF2B5EF4-FFF2-40B4-BE49-F238E27FC236}">
                <a16:creationId xmlns:a16="http://schemas.microsoft.com/office/drawing/2014/main" id="{6D851896-EE6E-E4FB-6710-36649C486CE5}"/>
              </a:ext>
            </a:extLst>
          </p:cNvPr>
          <p:cNvPicPr>
            <a:picLocks noChangeAspect="1"/>
          </p:cNvPicPr>
          <p:nvPr/>
        </p:nvPicPr>
        <p:blipFill>
          <a:blip r:embed="rId2"/>
          <a:stretch>
            <a:fillRect/>
          </a:stretch>
        </p:blipFill>
        <p:spPr>
          <a:xfrm>
            <a:off x="506663" y="1073083"/>
            <a:ext cx="2743200" cy="2997334"/>
          </a:xfrm>
          <a:prstGeom prst="rect">
            <a:avLst/>
          </a:prstGeom>
        </p:spPr>
      </p:pic>
    </p:spTree>
    <p:extLst>
      <p:ext uri="{BB962C8B-B14F-4D97-AF65-F5344CB8AC3E}">
        <p14:creationId xmlns:p14="http://schemas.microsoft.com/office/powerpoint/2010/main" val="2688987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C1D9A4-226A-2E99-3324-7973611B1A96}"/>
              </a:ext>
            </a:extLst>
          </p:cNvPr>
          <p:cNvSpPr txBox="1"/>
          <p:nvPr/>
        </p:nvSpPr>
        <p:spPr>
          <a:xfrm>
            <a:off x="4446732" y="865742"/>
            <a:ext cx="317153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2"/>
                </a:solidFill>
                <a:latin typeface="DM Serif Display"/>
              </a:rPr>
              <a:t>Sasha Sparacino</a:t>
            </a:r>
          </a:p>
        </p:txBody>
      </p:sp>
      <p:sp>
        <p:nvSpPr>
          <p:cNvPr id="4" name="TextBox 3">
            <a:extLst>
              <a:ext uri="{FF2B5EF4-FFF2-40B4-BE49-F238E27FC236}">
                <a16:creationId xmlns:a16="http://schemas.microsoft.com/office/drawing/2014/main" id="{C87B1B70-F596-2CA7-1DB2-36BBBC74282B}"/>
              </a:ext>
            </a:extLst>
          </p:cNvPr>
          <p:cNvSpPr txBox="1"/>
          <p:nvPr/>
        </p:nvSpPr>
        <p:spPr>
          <a:xfrm>
            <a:off x="3554187" y="1553935"/>
            <a:ext cx="495662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Sasha is an undergraduate student pursuing dual Bachelors of Business Administrations with concentrations in Finance and Information Systems. In addition to his studies, Sasha has been a four-year member of the Loyola Men’s Golf Team, where he is the team’s first ever international student. Furthermore, Sasha is also the President of the Fixed Income Society. Following graduation, Sasha plans to explore opportunities in Dubai and New York in the fields of Investment Banking and Private Equity. Alongside these endeavors, he looks to fund and cultivate a potential Fin-tech Startup. </a:t>
            </a:r>
          </a:p>
        </p:txBody>
      </p:sp>
      <p:pic>
        <p:nvPicPr>
          <p:cNvPr id="6" name="Picture 5" descr="A picture containing wall&#10;&#10;Description automatically generated">
            <a:extLst>
              <a:ext uri="{FF2B5EF4-FFF2-40B4-BE49-F238E27FC236}">
                <a16:creationId xmlns:a16="http://schemas.microsoft.com/office/drawing/2014/main" id="{C5E701D8-A3FA-A743-8702-B03AB2ED296F}"/>
              </a:ext>
            </a:extLst>
          </p:cNvPr>
          <p:cNvPicPr>
            <a:picLocks noChangeAspect="1"/>
          </p:cNvPicPr>
          <p:nvPr/>
        </p:nvPicPr>
        <p:blipFill rotWithShape="1">
          <a:blip r:embed="rId2"/>
          <a:srcRect l="16678" t="13737" r="21189" b="9495"/>
          <a:stretch/>
        </p:blipFill>
        <p:spPr>
          <a:xfrm rot="16200000">
            <a:off x="272472" y="1255567"/>
            <a:ext cx="3195785" cy="2632365"/>
          </a:xfrm>
          <a:prstGeom prst="rect">
            <a:avLst/>
          </a:prstGeom>
        </p:spPr>
      </p:pic>
    </p:spTree>
    <p:extLst>
      <p:ext uri="{BB962C8B-B14F-4D97-AF65-F5344CB8AC3E}">
        <p14:creationId xmlns:p14="http://schemas.microsoft.com/office/powerpoint/2010/main" val="1780686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C1D9A4-226A-2E99-3324-7973611B1A96}"/>
              </a:ext>
            </a:extLst>
          </p:cNvPr>
          <p:cNvSpPr txBox="1"/>
          <p:nvPr/>
        </p:nvSpPr>
        <p:spPr>
          <a:xfrm>
            <a:off x="4446732" y="865742"/>
            <a:ext cx="317153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2"/>
                </a:solidFill>
                <a:latin typeface="DM Serif Display"/>
              </a:rPr>
              <a:t>Michael Steinrock</a:t>
            </a:r>
          </a:p>
        </p:txBody>
      </p:sp>
      <p:sp>
        <p:nvSpPr>
          <p:cNvPr id="4" name="TextBox 3">
            <a:extLst>
              <a:ext uri="{FF2B5EF4-FFF2-40B4-BE49-F238E27FC236}">
                <a16:creationId xmlns:a16="http://schemas.microsoft.com/office/drawing/2014/main" id="{C87B1B70-F596-2CA7-1DB2-36BBBC74282B}"/>
              </a:ext>
            </a:extLst>
          </p:cNvPr>
          <p:cNvSpPr txBox="1"/>
          <p:nvPr/>
        </p:nvSpPr>
        <p:spPr>
          <a:xfrm>
            <a:off x="3554187" y="1553935"/>
            <a:ext cx="495662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Michael Steinrock is a Finance Major and Information Systems Minor from West Chester Pennsylvania. He is a member of Club Baseball at Loyola and is a member of the Sellinger Scholars Business Honors Society. Upon graduation he is planning on working at Bank of America Merrill Lynch as a Financial Advisor. </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person wearing a suit and tie&#10;&#10;Description automatically generated with medium confidence">
            <a:extLst>
              <a:ext uri="{FF2B5EF4-FFF2-40B4-BE49-F238E27FC236}">
                <a16:creationId xmlns:a16="http://schemas.microsoft.com/office/drawing/2014/main" id="{F7FDA16D-63FA-174A-B354-EFE938AD4C79}"/>
              </a:ext>
            </a:extLst>
          </p:cNvPr>
          <p:cNvPicPr>
            <a:picLocks noChangeAspect="1"/>
          </p:cNvPicPr>
          <p:nvPr/>
        </p:nvPicPr>
        <p:blipFill rotWithShape="1">
          <a:blip r:embed="rId2">
            <a:extLst>
              <a:ext uri="{28A0092B-C50C-407E-A947-70E740481C1C}">
                <a14:useLocalDpi xmlns:a14="http://schemas.microsoft.com/office/drawing/2010/main" val="0"/>
              </a:ext>
            </a:extLst>
          </a:blip>
          <a:srcRect t="2795" b="8195"/>
          <a:stretch/>
        </p:blipFill>
        <p:spPr>
          <a:xfrm>
            <a:off x="712700" y="954157"/>
            <a:ext cx="2082800" cy="2814762"/>
          </a:xfrm>
          <a:prstGeom prst="rect">
            <a:avLst/>
          </a:prstGeom>
        </p:spPr>
      </p:pic>
    </p:spTree>
    <p:extLst>
      <p:ext uri="{BB962C8B-B14F-4D97-AF65-F5344CB8AC3E}">
        <p14:creationId xmlns:p14="http://schemas.microsoft.com/office/powerpoint/2010/main" val="1229665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C1D9A4-226A-2E99-3324-7973611B1A96}"/>
              </a:ext>
            </a:extLst>
          </p:cNvPr>
          <p:cNvSpPr txBox="1"/>
          <p:nvPr/>
        </p:nvSpPr>
        <p:spPr>
          <a:xfrm>
            <a:off x="3973656" y="874978"/>
            <a:ext cx="39675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2"/>
                </a:solidFill>
                <a:latin typeface="DM Serif Display"/>
              </a:rPr>
              <a:t>Tiana Tupac-Yupanqui</a:t>
            </a:r>
          </a:p>
        </p:txBody>
      </p:sp>
      <p:sp>
        <p:nvSpPr>
          <p:cNvPr id="4" name="TextBox 3">
            <a:extLst>
              <a:ext uri="{FF2B5EF4-FFF2-40B4-BE49-F238E27FC236}">
                <a16:creationId xmlns:a16="http://schemas.microsoft.com/office/drawing/2014/main" id="{C87B1B70-F596-2CA7-1DB2-36BBBC74282B}"/>
              </a:ext>
            </a:extLst>
          </p:cNvPr>
          <p:cNvSpPr txBox="1"/>
          <p:nvPr/>
        </p:nvSpPr>
        <p:spPr>
          <a:xfrm>
            <a:off x="3554187" y="1553935"/>
            <a:ext cx="495662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Tiana is an undergraduate student pursuing a Bachelor of Business Administration with a double concentration in Finance and Economics. In addition to her studies, she worked at the Alumni Office, International student Services, and as a Desk Assistant. Over the past summer, Tiana interned for Pfizer in their Decision Support of Excellence department. Where they provided comprehensive financial reporting, financial support, and guidance to the commercial finance team. In her free time, she enjoys spending time with family and friends, listening to podcasts, and working out. Upon graduation, Tiana hopes to pursue her Masters in Business Administration after graduation</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C922CD68-2C58-7843-BA0B-DE2713D0C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32" y="1136588"/>
            <a:ext cx="2663154" cy="2663154"/>
          </a:xfrm>
          <a:prstGeom prst="rect">
            <a:avLst/>
          </a:prstGeom>
        </p:spPr>
      </p:pic>
    </p:spTree>
    <p:extLst>
      <p:ext uri="{BB962C8B-B14F-4D97-AF65-F5344CB8AC3E}">
        <p14:creationId xmlns:p14="http://schemas.microsoft.com/office/powerpoint/2010/main" val="633040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4DECA-E631-E278-74F9-9D5B83DD5F8B}"/>
              </a:ext>
            </a:extLst>
          </p:cNvPr>
          <p:cNvSpPr>
            <a:spLocks noGrp="1"/>
          </p:cNvSpPr>
          <p:nvPr>
            <p:ph type="ctrTitle" idx="6"/>
          </p:nvPr>
        </p:nvSpPr>
        <p:spPr>
          <a:xfrm>
            <a:off x="4399588" y="1122234"/>
            <a:ext cx="3185684" cy="698956"/>
          </a:xfrm>
        </p:spPr>
        <p:txBody>
          <a:bodyPr/>
          <a:lstStyle/>
          <a:p>
            <a:r>
              <a:rPr lang="en-US" sz="2800" dirty="0"/>
              <a:t>Valentina Bastidas</a:t>
            </a:r>
            <a:endParaRPr lang="en-US" dirty="0"/>
          </a:p>
        </p:txBody>
      </p:sp>
      <p:sp>
        <p:nvSpPr>
          <p:cNvPr id="11" name="Google Shape;534;p48">
            <a:extLst>
              <a:ext uri="{FF2B5EF4-FFF2-40B4-BE49-F238E27FC236}">
                <a16:creationId xmlns:a16="http://schemas.microsoft.com/office/drawing/2014/main" id="{95594431-B183-9EE1-47A2-6287E2B9725D}"/>
              </a:ext>
            </a:extLst>
          </p:cNvPr>
          <p:cNvSpPr txBox="1">
            <a:spLocks/>
          </p:cNvSpPr>
          <p:nvPr/>
        </p:nvSpPr>
        <p:spPr>
          <a:xfrm>
            <a:off x="3632003" y="1821190"/>
            <a:ext cx="4720854" cy="208579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Valentina is an undergraduate student pursuing a Bachelor of Business Administration with a concentration in Finance at Loyola University Maryland. Valentina has previously interned at Morgan Stanley as a Summer Financial Analyst in the Institutional Securities group. Apart from her studies, she is a member of the Financial Management Association at Loyola and mentors first-generation Latinx high school students. Following graduation, she will return to New York City and work at Morgan Stanley as a Full-Time Financial Analyst. </a:t>
            </a:r>
          </a:p>
          <a:p>
            <a:pPr algn="l"/>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1.jpg">
            <a:extLst>
              <a:ext uri="{FF2B5EF4-FFF2-40B4-BE49-F238E27FC236}">
                <a16:creationId xmlns:a16="http://schemas.microsoft.com/office/drawing/2014/main" id="{22734945-7AA6-BC48-A0AD-9AFB0E60D50E}"/>
              </a:ext>
            </a:extLst>
          </p:cNvPr>
          <p:cNvPicPr/>
          <p:nvPr/>
        </p:nvPicPr>
        <p:blipFill rotWithShape="1">
          <a:blip r:embed="rId2"/>
          <a:srcRect t="11239" b="26206"/>
          <a:stretch/>
        </p:blipFill>
        <p:spPr>
          <a:xfrm>
            <a:off x="484909" y="1038687"/>
            <a:ext cx="2743200" cy="2868295"/>
          </a:xfrm>
          <a:prstGeom prst="rect">
            <a:avLst/>
          </a:prstGeom>
          <a:ln/>
        </p:spPr>
      </p:pic>
    </p:spTree>
    <p:extLst>
      <p:ext uri="{BB962C8B-B14F-4D97-AF65-F5344CB8AC3E}">
        <p14:creationId xmlns:p14="http://schemas.microsoft.com/office/powerpoint/2010/main" val="3034617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4DECA-E631-E278-74F9-9D5B83DD5F8B}"/>
              </a:ext>
            </a:extLst>
          </p:cNvPr>
          <p:cNvSpPr>
            <a:spLocks noGrp="1"/>
          </p:cNvSpPr>
          <p:nvPr>
            <p:ph type="ctrTitle" idx="6"/>
          </p:nvPr>
        </p:nvSpPr>
        <p:spPr>
          <a:xfrm>
            <a:off x="4399588" y="1122234"/>
            <a:ext cx="3185684" cy="698956"/>
          </a:xfrm>
        </p:spPr>
        <p:txBody>
          <a:bodyPr/>
          <a:lstStyle/>
          <a:p>
            <a:r>
              <a:rPr lang="en-US" sz="2800" dirty="0"/>
              <a:t>Madison Burns</a:t>
            </a:r>
            <a:endParaRPr lang="en-US" dirty="0"/>
          </a:p>
        </p:txBody>
      </p:sp>
      <p:sp>
        <p:nvSpPr>
          <p:cNvPr id="11" name="Google Shape;534;p48">
            <a:extLst>
              <a:ext uri="{FF2B5EF4-FFF2-40B4-BE49-F238E27FC236}">
                <a16:creationId xmlns:a16="http://schemas.microsoft.com/office/drawing/2014/main" id="{95594431-B183-9EE1-47A2-6287E2B9725D}"/>
              </a:ext>
            </a:extLst>
          </p:cNvPr>
          <p:cNvSpPr txBox="1">
            <a:spLocks/>
          </p:cNvSpPr>
          <p:nvPr/>
        </p:nvSpPr>
        <p:spPr>
          <a:xfrm>
            <a:off x="3632003" y="1821190"/>
            <a:ext cx="4720854" cy="269754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Madison is an undergraduate student pursuing a B.B.A with a concentration in Finance and a dual minor in Information Systems and Writing. Madison serves as Chair of Recruitment for the professional business fraternity Alpha Kappa Psi and as a member of the Financial Management Association. She spent the past summer as a Business Development intern at Agilis Advisors, an advisory firm operating out of Berlin, Germany. After graduation she will join SC&amp;H Group in Baltimore working in System and Organization Controls to assist clients with cybersecurity assessment, data privacy support, and internal control consulting services. </a:t>
            </a:r>
          </a:p>
          <a:p>
            <a:br>
              <a:rPr lang="en-US" dirty="0"/>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AutoShape 2">
            <a:extLst>
              <a:ext uri="{FF2B5EF4-FFF2-40B4-BE49-F238E27FC236}">
                <a16:creationId xmlns:a16="http://schemas.microsoft.com/office/drawing/2014/main" id="{0844709F-0F24-F046-9335-70E4AB41DF47}"/>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descr="A person smiling for the camera&#10;&#10;Description automatically generated with medium confidence">
            <a:extLst>
              <a:ext uri="{FF2B5EF4-FFF2-40B4-BE49-F238E27FC236}">
                <a16:creationId xmlns:a16="http://schemas.microsoft.com/office/drawing/2014/main" id="{8A4330C7-1C9B-AE41-BE8A-588CC48CA4C9}"/>
              </a:ext>
            </a:extLst>
          </p:cNvPr>
          <p:cNvPicPr>
            <a:picLocks noChangeAspect="1"/>
          </p:cNvPicPr>
          <p:nvPr/>
        </p:nvPicPr>
        <p:blipFill rotWithShape="1">
          <a:blip r:embed="rId2"/>
          <a:srcRect l="18939" r="18365"/>
          <a:stretch/>
        </p:blipFill>
        <p:spPr>
          <a:xfrm>
            <a:off x="656947" y="1198587"/>
            <a:ext cx="2725445" cy="2897348"/>
          </a:xfrm>
          <a:prstGeom prst="rect">
            <a:avLst/>
          </a:prstGeom>
        </p:spPr>
      </p:pic>
    </p:spTree>
    <p:extLst>
      <p:ext uri="{BB962C8B-B14F-4D97-AF65-F5344CB8AC3E}">
        <p14:creationId xmlns:p14="http://schemas.microsoft.com/office/powerpoint/2010/main" val="2087632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4DECA-E631-E278-74F9-9D5B83DD5F8B}"/>
              </a:ext>
            </a:extLst>
          </p:cNvPr>
          <p:cNvSpPr>
            <a:spLocks noGrp="1"/>
          </p:cNvSpPr>
          <p:nvPr>
            <p:ph type="ctrTitle" idx="6"/>
          </p:nvPr>
        </p:nvSpPr>
        <p:spPr>
          <a:xfrm>
            <a:off x="4399587" y="1122234"/>
            <a:ext cx="3451321" cy="698956"/>
          </a:xfrm>
        </p:spPr>
        <p:txBody>
          <a:bodyPr/>
          <a:lstStyle/>
          <a:p>
            <a:r>
              <a:rPr lang="en-US" sz="2800" dirty="0"/>
              <a:t>Giovanna Concalves</a:t>
            </a:r>
            <a:endParaRPr lang="en-US" dirty="0"/>
          </a:p>
        </p:txBody>
      </p:sp>
      <p:sp>
        <p:nvSpPr>
          <p:cNvPr id="11" name="Google Shape;534;p48">
            <a:extLst>
              <a:ext uri="{FF2B5EF4-FFF2-40B4-BE49-F238E27FC236}">
                <a16:creationId xmlns:a16="http://schemas.microsoft.com/office/drawing/2014/main" id="{95594431-B183-9EE1-47A2-6287E2B9725D}"/>
              </a:ext>
            </a:extLst>
          </p:cNvPr>
          <p:cNvSpPr txBox="1">
            <a:spLocks/>
          </p:cNvSpPr>
          <p:nvPr/>
        </p:nvSpPr>
        <p:spPr>
          <a:xfrm>
            <a:off x="3632003" y="1821190"/>
            <a:ext cx="4720854" cy="229822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Giovanna</a:t>
            </a:r>
            <a:r>
              <a:rPr lang="en-US" sz="1200" b="1" dirty="0">
                <a:latin typeface="Open Sans" panose="020B0606030504020204" pitchFamily="34" charset="0"/>
                <a:ea typeface="Open Sans" panose="020B0606030504020204" pitchFamily="34" charset="0"/>
                <a:cs typeface="Open Sans" panose="020B0606030504020204" pitchFamily="34" charset="0"/>
              </a:rPr>
              <a:t> </a:t>
            </a:r>
            <a:r>
              <a:rPr lang="en-US" sz="1200" dirty="0">
                <a:latin typeface="Open Sans" panose="020B0606030504020204" pitchFamily="34" charset="0"/>
                <a:ea typeface="Open Sans" panose="020B0606030504020204" pitchFamily="34" charset="0"/>
                <a:cs typeface="Open Sans" panose="020B0606030504020204" pitchFamily="34" charset="0"/>
              </a:rPr>
              <a:t>is an undergraduate student pursuing a Bachelor of Business Administration in Accounting and Bachelor of Business Administration with a concentration in Finance at Loyola University Maryland. In addition to her studies, she is also a member of Beta Alpha Psi and participated in other clubs on campus as well. This past summer she interned at Cornerstone Building Brands, a manufacturing company in New Jersey. Upon graduation, she will be joining Ernst &amp; Young in New York City as an audit associate while working towards obtaining her CPA license.</a:t>
            </a:r>
          </a:p>
          <a:p>
            <a:pPr algn="l"/>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898337A7-A1CE-3F4A-BFBF-57D4AFF590F7}"/>
              </a:ext>
            </a:extLst>
          </p:cNvPr>
          <p:cNvPicPr>
            <a:picLocks noChangeAspect="1"/>
          </p:cNvPicPr>
          <p:nvPr/>
        </p:nvPicPr>
        <p:blipFill>
          <a:blip r:embed="rId2">
            <a:extLst>
              <a:ext uri="{28A0092B-C50C-407E-A947-70E740481C1C}">
                <a14:useLocalDpi xmlns:a14="http://schemas.microsoft.com/office/drawing/2010/main" val="0"/>
              </a:ext>
            </a:extLst>
          </a:blip>
          <a:srcRect l="13888" t="23125" r="10555" b="21875"/>
          <a:stretch>
            <a:fillRect/>
          </a:stretch>
        </p:blipFill>
        <p:spPr>
          <a:xfrm>
            <a:off x="463579" y="1471712"/>
            <a:ext cx="2590800" cy="2514600"/>
          </a:xfrm>
          <a:prstGeom prst="rect">
            <a:avLst/>
          </a:prstGeom>
        </p:spPr>
      </p:pic>
    </p:spTree>
    <p:extLst>
      <p:ext uri="{BB962C8B-B14F-4D97-AF65-F5344CB8AC3E}">
        <p14:creationId xmlns:p14="http://schemas.microsoft.com/office/powerpoint/2010/main" val="236156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4DECA-E631-E278-74F9-9D5B83DD5F8B}"/>
              </a:ext>
            </a:extLst>
          </p:cNvPr>
          <p:cNvSpPr>
            <a:spLocks noGrp="1"/>
          </p:cNvSpPr>
          <p:nvPr>
            <p:ph type="ctrTitle" idx="6"/>
          </p:nvPr>
        </p:nvSpPr>
        <p:spPr>
          <a:xfrm>
            <a:off x="4498849" y="991620"/>
            <a:ext cx="2987163" cy="698956"/>
          </a:xfrm>
        </p:spPr>
        <p:txBody>
          <a:bodyPr/>
          <a:lstStyle/>
          <a:p>
            <a:r>
              <a:rPr lang="en-US" sz="2800" dirty="0"/>
              <a:t>Melina Connolly</a:t>
            </a:r>
          </a:p>
        </p:txBody>
      </p:sp>
      <p:pic>
        <p:nvPicPr>
          <p:cNvPr id="10" name="Picture 9" descr="A person smiling for the camera&#10;&#10;Description automatically generated with medium confidence">
            <a:extLst>
              <a:ext uri="{FF2B5EF4-FFF2-40B4-BE49-F238E27FC236}">
                <a16:creationId xmlns:a16="http://schemas.microsoft.com/office/drawing/2014/main" id="{37F9DF93-CCB9-7C78-3172-38376CEED462}"/>
              </a:ext>
            </a:extLst>
          </p:cNvPr>
          <p:cNvPicPr>
            <a:picLocks noChangeAspect="1"/>
          </p:cNvPicPr>
          <p:nvPr/>
        </p:nvPicPr>
        <p:blipFill>
          <a:blip r:embed="rId2"/>
          <a:stretch>
            <a:fillRect/>
          </a:stretch>
        </p:blipFill>
        <p:spPr>
          <a:xfrm>
            <a:off x="550203" y="1690576"/>
            <a:ext cx="2601367" cy="2102588"/>
          </a:xfrm>
          <a:prstGeom prst="rect">
            <a:avLst/>
          </a:prstGeom>
        </p:spPr>
      </p:pic>
      <p:sp>
        <p:nvSpPr>
          <p:cNvPr id="11" name="Google Shape;534;p48">
            <a:extLst>
              <a:ext uri="{FF2B5EF4-FFF2-40B4-BE49-F238E27FC236}">
                <a16:creationId xmlns:a16="http://schemas.microsoft.com/office/drawing/2014/main" id="{95594431-B183-9EE1-47A2-6287E2B9725D}"/>
              </a:ext>
            </a:extLst>
          </p:cNvPr>
          <p:cNvSpPr txBox="1">
            <a:spLocks/>
          </p:cNvSpPr>
          <p:nvPr/>
        </p:nvSpPr>
        <p:spPr>
          <a:xfrm>
            <a:off x="3632003" y="1821190"/>
            <a:ext cx="4720854" cy="184135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solidFill>
                  <a:schemeClr val="dk1"/>
                </a:solidFill>
                <a:latin typeface="Open Sans" panose="020B0606030504020204" pitchFamily="34" charset="0"/>
                <a:ea typeface="Open Sans" panose="020B0606030504020204" pitchFamily="34" charset="0"/>
                <a:cs typeface="Open Sans" panose="020B0606030504020204" pitchFamily="34" charset="0"/>
              </a:rPr>
              <a:t>Melina is a senior from Massachusetts pursuing an BBA in finance with a minor in information systems. In addition to school, she was a member of the business fraternity at Loyola, Alpha Kappa Psi. She was also a member of FMA, Financial Management Association. Previous internships included being a corporate finance intern at Delta Dental, as well as a corporate financial planning and analysis intern at Hologic. After graduation, she will be going back to Boston, MA, to work at PwC as a deals valuation associate. </a:t>
            </a:r>
          </a:p>
        </p:txBody>
      </p:sp>
    </p:spTree>
    <p:extLst>
      <p:ext uri="{BB962C8B-B14F-4D97-AF65-F5344CB8AC3E}">
        <p14:creationId xmlns:p14="http://schemas.microsoft.com/office/powerpoint/2010/main" val="3092092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4DECA-E631-E278-74F9-9D5B83DD5F8B}"/>
              </a:ext>
            </a:extLst>
          </p:cNvPr>
          <p:cNvSpPr>
            <a:spLocks noGrp="1"/>
          </p:cNvSpPr>
          <p:nvPr>
            <p:ph type="ctrTitle" idx="6"/>
          </p:nvPr>
        </p:nvSpPr>
        <p:spPr>
          <a:xfrm>
            <a:off x="4572559" y="1071830"/>
            <a:ext cx="2700353" cy="698956"/>
          </a:xfrm>
        </p:spPr>
        <p:txBody>
          <a:bodyPr/>
          <a:lstStyle/>
          <a:p>
            <a:r>
              <a:rPr lang="en-US" sz="2800" dirty="0"/>
              <a:t>Stephen Curiale</a:t>
            </a:r>
            <a:endParaRPr lang="en-US" dirty="0"/>
          </a:p>
        </p:txBody>
      </p:sp>
      <p:sp>
        <p:nvSpPr>
          <p:cNvPr id="11" name="Google Shape;534;p48">
            <a:extLst>
              <a:ext uri="{FF2B5EF4-FFF2-40B4-BE49-F238E27FC236}">
                <a16:creationId xmlns:a16="http://schemas.microsoft.com/office/drawing/2014/main" id="{95594431-B183-9EE1-47A2-6287E2B9725D}"/>
              </a:ext>
            </a:extLst>
          </p:cNvPr>
          <p:cNvSpPr txBox="1">
            <a:spLocks/>
          </p:cNvSpPr>
          <p:nvPr/>
        </p:nvSpPr>
        <p:spPr>
          <a:xfrm>
            <a:off x="3632003" y="1650437"/>
            <a:ext cx="4914696" cy="184135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latin typeface="Open Sans"/>
                <a:ea typeface="Open Sans"/>
                <a:cs typeface="Open Sans"/>
              </a:rPr>
              <a:t>Stephen is an undergraduate student pursuing a Bachelor of Business Administration with a concentration in Finance and a minor in Computer Science at Loyola University Maryland. In addition to his academics, Stephen is the Co-President of the Microfinance Club and a member of the Investment Club. He has interned at Oppenheimer &amp; Co as a Summer Analyst for summers 2019, 2020, and 2021. Following graduation, Stephen will explore opportunities in the New York Metropolitan area and work towards earing his CFA.</a:t>
            </a:r>
          </a:p>
        </p:txBody>
      </p:sp>
      <p:pic>
        <p:nvPicPr>
          <p:cNvPr id="3" name="Picture 3">
            <a:extLst>
              <a:ext uri="{FF2B5EF4-FFF2-40B4-BE49-F238E27FC236}">
                <a16:creationId xmlns:a16="http://schemas.microsoft.com/office/drawing/2014/main" id="{E5F2EC54-16B7-2050-35AA-24F9565C466C}"/>
              </a:ext>
            </a:extLst>
          </p:cNvPr>
          <p:cNvPicPr>
            <a:picLocks noChangeAspect="1"/>
          </p:cNvPicPr>
          <p:nvPr/>
        </p:nvPicPr>
        <p:blipFill>
          <a:blip r:embed="rId2"/>
          <a:stretch>
            <a:fillRect/>
          </a:stretch>
        </p:blipFill>
        <p:spPr>
          <a:xfrm>
            <a:off x="956217" y="1249245"/>
            <a:ext cx="1892920" cy="2641523"/>
          </a:xfrm>
          <a:prstGeom prst="rect">
            <a:avLst/>
          </a:prstGeom>
        </p:spPr>
      </p:pic>
    </p:spTree>
    <p:extLst>
      <p:ext uri="{BB962C8B-B14F-4D97-AF65-F5344CB8AC3E}">
        <p14:creationId xmlns:p14="http://schemas.microsoft.com/office/powerpoint/2010/main" val="3754298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5B43F81-5862-B958-B2B3-5F2B508505A6}"/>
              </a:ext>
            </a:extLst>
          </p:cNvPr>
          <p:cNvSpPr txBox="1"/>
          <p:nvPr/>
        </p:nvSpPr>
        <p:spPr>
          <a:xfrm>
            <a:off x="4660366" y="122896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2"/>
                </a:solidFill>
                <a:latin typeface="DM Serif Display"/>
              </a:rPr>
              <a:t>Nicholas Darcy</a:t>
            </a:r>
          </a:p>
        </p:txBody>
      </p:sp>
      <p:sp>
        <p:nvSpPr>
          <p:cNvPr id="2" name="TextBox 1">
            <a:extLst>
              <a:ext uri="{FF2B5EF4-FFF2-40B4-BE49-F238E27FC236}">
                <a16:creationId xmlns:a16="http://schemas.microsoft.com/office/drawing/2014/main" id="{EF4E3386-570A-B47C-A512-D15D749CDB89}"/>
              </a:ext>
            </a:extLst>
          </p:cNvPr>
          <p:cNvSpPr txBox="1"/>
          <p:nvPr/>
        </p:nvSpPr>
        <p:spPr>
          <a:xfrm>
            <a:off x="3566719" y="1766547"/>
            <a:ext cx="5066798" cy="2154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Nicholas is a senior from Cornwall, New York pursuing a Bachelor’s of Business Administration with a concentration in Finance and a minor in Information Systems. In addition to his studies, Nicholas is a member of the Financial Management Association and a mentor for Student Leadership Corps. He was previously a Member Supervision- Capital Markets intern with FINRA and a Financial Services Intern at Cetera Investors. Upon graduation, Nicholas will be joining KPMG as a Financial Services Regulatory &amp; Compliance Risk associate in New York, NY.</a:t>
            </a: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US" sz="1200" dirty="0">
              <a:solidFill>
                <a:schemeClr val="tx1"/>
              </a:solidFill>
              <a:latin typeface="DM Serif Display"/>
            </a:endParaRPr>
          </a:p>
          <a:p>
            <a:endParaRPr lang="en-US" dirty="0"/>
          </a:p>
        </p:txBody>
      </p:sp>
      <p:pic>
        <p:nvPicPr>
          <p:cNvPr id="4" name="Picture 4">
            <a:extLst>
              <a:ext uri="{FF2B5EF4-FFF2-40B4-BE49-F238E27FC236}">
                <a16:creationId xmlns:a16="http://schemas.microsoft.com/office/drawing/2014/main" id="{D53236F5-8E1C-E91E-2B4F-3B3B16254A5D}"/>
              </a:ext>
            </a:extLst>
          </p:cNvPr>
          <p:cNvPicPr>
            <a:picLocks noChangeAspect="1"/>
          </p:cNvPicPr>
          <p:nvPr/>
        </p:nvPicPr>
        <p:blipFill rotWithShape="1">
          <a:blip r:embed="rId2"/>
          <a:srcRect l="18249" r="17877" b="519"/>
          <a:stretch/>
        </p:blipFill>
        <p:spPr>
          <a:xfrm>
            <a:off x="764256" y="1228964"/>
            <a:ext cx="2235618" cy="2489490"/>
          </a:xfrm>
          <a:prstGeom prst="rect">
            <a:avLst/>
          </a:prstGeom>
        </p:spPr>
      </p:pic>
    </p:spTree>
    <p:extLst>
      <p:ext uri="{BB962C8B-B14F-4D97-AF65-F5344CB8AC3E}">
        <p14:creationId xmlns:p14="http://schemas.microsoft.com/office/powerpoint/2010/main" val="617415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A4DECA-E631-E278-74F9-9D5B83DD5F8B}"/>
              </a:ext>
            </a:extLst>
          </p:cNvPr>
          <p:cNvSpPr>
            <a:spLocks noGrp="1"/>
          </p:cNvSpPr>
          <p:nvPr>
            <p:ph type="ctrTitle" idx="6"/>
          </p:nvPr>
        </p:nvSpPr>
        <p:spPr>
          <a:xfrm>
            <a:off x="4774145" y="1040407"/>
            <a:ext cx="2436572" cy="698956"/>
          </a:xfrm>
        </p:spPr>
        <p:txBody>
          <a:bodyPr/>
          <a:lstStyle/>
          <a:p>
            <a:r>
              <a:rPr lang="en-US" sz="2800" dirty="0"/>
              <a:t>Mark DiPierro</a:t>
            </a:r>
            <a:endParaRPr lang="en-US" dirty="0"/>
          </a:p>
        </p:txBody>
      </p:sp>
      <p:sp>
        <p:nvSpPr>
          <p:cNvPr id="11" name="Google Shape;534;p48">
            <a:extLst>
              <a:ext uri="{FF2B5EF4-FFF2-40B4-BE49-F238E27FC236}">
                <a16:creationId xmlns:a16="http://schemas.microsoft.com/office/drawing/2014/main" id="{95594431-B183-9EE1-47A2-6287E2B9725D}"/>
              </a:ext>
            </a:extLst>
          </p:cNvPr>
          <p:cNvSpPr txBox="1">
            <a:spLocks/>
          </p:cNvSpPr>
          <p:nvPr/>
        </p:nvSpPr>
        <p:spPr>
          <a:xfrm>
            <a:off x="3632003" y="1821190"/>
            <a:ext cx="4720854" cy="184135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000000"/>
              </a:buClr>
              <a:buSzPts val="1600"/>
              <a:buFont typeface="DM Serif Display"/>
              <a:buNone/>
              <a:defRPr sz="1600" b="0" i="0" u="none" strike="noStrike" cap="none">
                <a:solidFill>
                  <a:srgbClr val="000000"/>
                </a:solidFill>
                <a:latin typeface="DM Serif Display"/>
                <a:ea typeface="DM Serif Display"/>
                <a:cs typeface="DM Serif Display"/>
                <a:sym typeface="DM Serif Display"/>
              </a:defRPr>
            </a:lvl9p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Mark is an undergraduate student pursuing a Bachelors of Business Administration with a concentration in Finance and a minor in Information Systems at Loyola University Maryland. In addition to his studies, Mark is a four-year member and current Vice President of the Club Baseball Team. He as well volunteers with the UMBC Division 1 Baseball Program as Co-Director of Analytics. Following graduation, Mark will return home to New York and will start his career with JPMorgan Chase in the Global Private Bank as a Private Bank Analyst.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2">
            <a:extLst>
              <a:ext uri="{FF2B5EF4-FFF2-40B4-BE49-F238E27FC236}">
                <a16:creationId xmlns:a16="http://schemas.microsoft.com/office/drawing/2014/main" id="{A78AF764-643F-8AE6-7828-FB0E2BFBA919}"/>
              </a:ext>
            </a:extLst>
          </p:cNvPr>
          <p:cNvPicPr>
            <a:picLocks noChangeAspect="1"/>
          </p:cNvPicPr>
          <p:nvPr/>
        </p:nvPicPr>
        <p:blipFill>
          <a:blip r:embed="rId2"/>
          <a:stretch>
            <a:fillRect/>
          </a:stretch>
        </p:blipFill>
        <p:spPr>
          <a:xfrm>
            <a:off x="621680" y="1230187"/>
            <a:ext cx="2478359" cy="3024630"/>
          </a:xfrm>
          <a:prstGeom prst="rect">
            <a:avLst/>
          </a:prstGeom>
        </p:spPr>
      </p:pic>
    </p:spTree>
    <p:extLst>
      <p:ext uri="{BB962C8B-B14F-4D97-AF65-F5344CB8AC3E}">
        <p14:creationId xmlns:p14="http://schemas.microsoft.com/office/powerpoint/2010/main" val="4282033651"/>
      </p:ext>
    </p:extLst>
  </p:cSld>
  <p:clrMapOvr>
    <a:masterClrMapping/>
  </p:clrMapOvr>
</p:sld>
</file>

<file path=ppt/theme/theme1.xml><?xml version="1.0" encoding="utf-8"?>
<a:theme xmlns:a="http://schemas.openxmlformats.org/drawingml/2006/main" name="Invesment Business Plan by Slidego">
  <a:themeElements>
    <a:clrScheme name="Simple Light">
      <a:dk1>
        <a:srgbClr val="253929"/>
      </a:dk1>
      <a:lt1>
        <a:srgbClr val="F3F3F3"/>
      </a:lt1>
      <a:dk2>
        <a:srgbClr val="253929"/>
      </a:dk2>
      <a:lt2>
        <a:srgbClr val="EEEEEE"/>
      </a:lt2>
      <a:accent1>
        <a:srgbClr val="253929"/>
      </a:accent1>
      <a:accent2>
        <a:srgbClr val="253929"/>
      </a:accent2>
      <a:accent3>
        <a:srgbClr val="253929"/>
      </a:accent3>
      <a:accent4>
        <a:srgbClr val="253929"/>
      </a:accent4>
      <a:accent5>
        <a:srgbClr val="253929"/>
      </a:accent5>
      <a:accent6>
        <a:srgbClr val="253929"/>
      </a:accent6>
      <a:hlink>
        <a:srgbClr val="2539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1940</Words>
  <Application>Microsoft Office PowerPoint</Application>
  <PresentationFormat>On-screen Show (16:9)</PresentationFormat>
  <Paragraphs>47</Paragraphs>
  <Slides>22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Fira Sans Extra Condensed Medium</vt:lpstr>
      <vt:lpstr>Arial</vt:lpstr>
      <vt:lpstr>Calibri</vt:lpstr>
      <vt:lpstr>DM Serif Display</vt:lpstr>
      <vt:lpstr>Open Sans</vt:lpstr>
      <vt:lpstr>Open Sans Light</vt:lpstr>
      <vt:lpstr>Invesment Business Plan by Slidego</vt:lpstr>
      <vt:lpstr>Meet The Class</vt:lpstr>
      <vt:lpstr>Sean Apostoli</vt:lpstr>
      <vt:lpstr>Valentina Bastidas</vt:lpstr>
      <vt:lpstr>Madison Burns</vt:lpstr>
      <vt:lpstr>Giovanna Concalves</vt:lpstr>
      <vt:lpstr>Melina Connolly</vt:lpstr>
      <vt:lpstr>Stephen Curiale</vt:lpstr>
      <vt:lpstr>PowerPoint Presentation</vt:lpstr>
      <vt:lpstr>Mark DiPierro</vt:lpstr>
      <vt:lpstr>Roderick Fernandez</vt:lpstr>
      <vt:lpstr>Cameron Hall</vt:lpstr>
      <vt:lpstr>Sung Je Lee</vt:lpstr>
      <vt:lpstr>Joshua Long</vt:lpstr>
      <vt:lpstr>Dominik Pajor</vt:lpstr>
      <vt:lpstr>Nicklaus Palmesano</vt:lpstr>
      <vt:lpstr>Christopher Quinn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Investment Business Plan</dc:title>
  <dc:creator>Frank D'Souza</dc:creator>
  <cp:lastModifiedBy>Frank D'Souza</cp:lastModifiedBy>
  <cp:revision>3</cp:revision>
  <dcterms:modified xsi:type="dcterms:W3CDTF">2023-05-16T00:56:54Z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da50fe2-ad8e-4b2e-b16c-4bb0954d6763_Enabled">
    <vt:lpwstr>true</vt:lpwstr>
  </property>
  <property fmtid="{D5CDD505-2E9C-101B-9397-08002B2CF9AE}" pid="3" name="MSIP_Label_6da50fe2-ad8e-4b2e-b16c-4bb0954d6763_SetDate">
    <vt:lpwstr>2023-05-16T00:53:30Z</vt:lpwstr>
  </property>
  <property fmtid="{D5CDD505-2E9C-101B-9397-08002B2CF9AE}" pid="4" name="MSIP_Label_6da50fe2-ad8e-4b2e-b16c-4bb0954d6763_Method">
    <vt:lpwstr>Standard</vt:lpwstr>
  </property>
  <property fmtid="{D5CDD505-2E9C-101B-9397-08002B2CF9AE}" pid="5" name="MSIP_Label_6da50fe2-ad8e-4b2e-b16c-4bb0954d6763_Name">
    <vt:lpwstr>Internal</vt:lpwstr>
  </property>
  <property fmtid="{D5CDD505-2E9C-101B-9397-08002B2CF9AE}" pid="6" name="MSIP_Label_6da50fe2-ad8e-4b2e-b16c-4bb0954d6763_SiteId">
    <vt:lpwstr>30ae0a8f-3cdf-44fd-af34-278bf639b85d</vt:lpwstr>
  </property>
  <property fmtid="{D5CDD505-2E9C-101B-9397-08002B2CF9AE}" pid="7" name="MSIP_Label_6da50fe2-ad8e-4b2e-b16c-4bb0954d6763_ActionId">
    <vt:lpwstr>0bc307ca-2a02-48bd-8559-105dca3e6a3e</vt:lpwstr>
  </property>
  <property fmtid="{D5CDD505-2E9C-101B-9397-08002B2CF9AE}" pid="8" name="MSIP_Label_6da50fe2-ad8e-4b2e-b16c-4bb0954d6763_ContentBits">
    <vt:lpwstr>2</vt:lpwstr>
  </property>
  <property fmtid="{D5CDD505-2E9C-101B-9397-08002B2CF9AE}" pid="9" name="ClassificationContentMarkingFooterLocations">
    <vt:lpwstr>Invesment Business Plan by Slidego:3\1_Invesment Business Plan by Slidego:3</vt:lpwstr>
  </property>
  <property fmtid="{D5CDD505-2E9C-101B-9397-08002B2CF9AE}" pid="10" name="ClassificationContentMarkingFooterText">
    <vt:lpwstr>Loyola University Maryland Internal Use Only</vt:lpwstr>
  </property>
</Properties>
</file>